
<file path=[Content_Types].xml><?xml version="1.0" encoding="utf-8"?>
<Types xmlns="http://schemas.openxmlformats.org/package/2006/content-types"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30" r:id="rId2"/>
  </p:sldMasterIdLst>
  <p:notesMasterIdLst>
    <p:notesMasterId r:id="rId27"/>
  </p:notesMasterIdLst>
  <p:sldIdLst>
    <p:sldId id="530" r:id="rId3"/>
    <p:sldId id="531" r:id="rId4"/>
    <p:sldId id="532" r:id="rId5"/>
    <p:sldId id="533" r:id="rId6"/>
    <p:sldId id="256" r:id="rId7"/>
    <p:sldId id="258" r:id="rId8"/>
    <p:sldId id="259" r:id="rId9"/>
    <p:sldId id="257" r:id="rId10"/>
    <p:sldId id="524" r:id="rId11"/>
    <p:sldId id="534" r:id="rId12"/>
    <p:sldId id="260" r:id="rId13"/>
    <p:sldId id="261" r:id="rId14"/>
    <p:sldId id="525" r:id="rId15"/>
    <p:sldId id="262" r:id="rId16"/>
    <p:sldId id="263" r:id="rId17"/>
    <p:sldId id="526" r:id="rId18"/>
    <p:sldId id="264" r:id="rId19"/>
    <p:sldId id="265" r:id="rId20"/>
    <p:sldId id="527" r:id="rId21"/>
    <p:sldId id="267" r:id="rId22"/>
    <p:sldId id="528" r:id="rId23"/>
    <p:sldId id="535" r:id="rId24"/>
    <p:sldId id="536" r:id="rId25"/>
    <p:sldId id="52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ED612B-94D6-43BA-AF1D-3FB8DDFF31B7}" v="102" dt="2019-04-09T14:09:59.0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13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Kandagatla" userId="201870fe-cce4-40e5-8048-57e8d688cb1d" providerId="ADAL" clId="{1AED612B-94D6-43BA-AF1D-3FB8DDFF31B7}"/>
    <pc:docChg chg="undo custSel mod addSld delSld modSld addMainMaster">
      <pc:chgData name="Venu Kandagatla" userId="201870fe-cce4-40e5-8048-57e8d688cb1d" providerId="ADAL" clId="{1AED612B-94D6-43BA-AF1D-3FB8DDFF31B7}" dt="2019-04-09T14:10:20.190" v="1537" actId="478"/>
      <pc:docMkLst>
        <pc:docMk/>
      </pc:docMkLst>
      <pc:sldChg chg="addSp delSp modSp">
        <pc:chgData name="Venu Kandagatla" userId="201870fe-cce4-40e5-8048-57e8d688cb1d" providerId="ADAL" clId="{1AED612B-94D6-43BA-AF1D-3FB8DDFF31B7}" dt="2019-04-09T06:53:27.441" v="126" actId="14861"/>
        <pc:sldMkLst>
          <pc:docMk/>
          <pc:sldMk cId="2545042682" sldId="256"/>
        </pc:sldMkLst>
        <pc:spChg chg="del">
          <ac:chgData name="Venu Kandagatla" userId="201870fe-cce4-40e5-8048-57e8d688cb1d" providerId="ADAL" clId="{1AED612B-94D6-43BA-AF1D-3FB8DDFF31B7}" dt="2019-04-09T06:36:32.240" v="71" actId="478"/>
          <ac:spMkLst>
            <pc:docMk/>
            <pc:sldMk cId="2545042682" sldId="256"/>
            <ac:spMk id="4" creationId="{00000000-0000-0000-0000-000000000000}"/>
          </ac:spMkLst>
        </pc:spChg>
        <pc:spChg chg="add mod">
          <ac:chgData name="Venu Kandagatla" userId="201870fe-cce4-40e5-8048-57e8d688cb1d" providerId="ADAL" clId="{1AED612B-94D6-43BA-AF1D-3FB8DDFF31B7}" dt="2019-04-09T06:53:02.788" v="123" actId="14861"/>
          <ac:spMkLst>
            <pc:docMk/>
            <pc:sldMk cId="2545042682" sldId="256"/>
            <ac:spMk id="8" creationId="{C2B0CAD4-8263-4F52-BDAC-4F7CB31ED418}"/>
          </ac:spMkLst>
        </pc:spChg>
        <pc:grpChg chg="add mod">
          <ac:chgData name="Venu Kandagatla" userId="201870fe-cce4-40e5-8048-57e8d688cb1d" providerId="ADAL" clId="{1AED612B-94D6-43BA-AF1D-3FB8DDFF31B7}" dt="2019-04-09T06:53:27.441" v="126" actId="14861"/>
          <ac:grpSpMkLst>
            <pc:docMk/>
            <pc:sldMk cId="2545042682" sldId="256"/>
            <ac:grpSpMk id="2" creationId="{2D050AE9-B64C-4059-83C1-1A9AD7E3D596}"/>
          </ac:grpSpMkLst>
        </pc:grpChg>
        <pc:picChg chg="add mod">
          <ac:chgData name="Venu Kandagatla" userId="201870fe-cce4-40e5-8048-57e8d688cb1d" providerId="ADAL" clId="{1AED612B-94D6-43BA-AF1D-3FB8DDFF31B7}" dt="2019-04-09T06:37:39.894" v="79" actId="164"/>
          <ac:picMkLst>
            <pc:docMk/>
            <pc:sldMk cId="2545042682" sldId="256"/>
            <ac:picMk id="11" creationId="{D404F327-0CBF-444E-88C5-D5D7AC6CCE06}"/>
          </ac:picMkLst>
        </pc:picChg>
        <pc:picChg chg="add mod">
          <ac:chgData name="Venu Kandagatla" userId="201870fe-cce4-40e5-8048-57e8d688cb1d" providerId="ADAL" clId="{1AED612B-94D6-43BA-AF1D-3FB8DDFF31B7}" dt="2019-04-09T06:37:39.894" v="79" actId="164"/>
          <ac:picMkLst>
            <pc:docMk/>
            <pc:sldMk cId="2545042682" sldId="256"/>
            <ac:picMk id="13" creationId="{06E25DCB-BDF4-4014-B8AE-B6181465CAF7}"/>
          </ac:picMkLst>
        </pc:picChg>
      </pc:sldChg>
      <pc:sldChg chg="addSp delSp">
        <pc:chgData name="Venu Kandagatla" userId="201870fe-cce4-40e5-8048-57e8d688cb1d" providerId="ADAL" clId="{1AED612B-94D6-43BA-AF1D-3FB8DDFF31B7}" dt="2019-04-09T06:54:06.907" v="134"/>
        <pc:sldMkLst>
          <pc:docMk/>
          <pc:sldMk cId="1093838608" sldId="257"/>
        </pc:sldMkLst>
        <pc:spChg chg="del">
          <ac:chgData name="Venu Kandagatla" userId="201870fe-cce4-40e5-8048-57e8d688cb1d" providerId="ADAL" clId="{1AED612B-94D6-43BA-AF1D-3FB8DDFF31B7}" dt="2019-04-09T06:54:01.844" v="133" actId="478"/>
          <ac:spMkLst>
            <pc:docMk/>
            <pc:sldMk cId="1093838608" sldId="257"/>
            <ac:spMk id="7" creationId="{00000000-0000-0000-0000-000000000000}"/>
          </ac:spMkLst>
        </pc:spChg>
        <pc:grpChg chg="add">
          <ac:chgData name="Venu Kandagatla" userId="201870fe-cce4-40e5-8048-57e8d688cb1d" providerId="ADAL" clId="{1AED612B-94D6-43BA-AF1D-3FB8DDFF31B7}" dt="2019-04-09T06:54:06.907" v="134"/>
          <ac:grpSpMkLst>
            <pc:docMk/>
            <pc:sldMk cId="1093838608" sldId="257"/>
            <ac:grpSpMk id="5" creationId="{55E6D756-00E7-4845-91D7-89B86A6A5F7E}"/>
          </ac:grpSpMkLst>
        </pc:grpChg>
      </pc:sldChg>
      <pc:sldChg chg="addSp modSp">
        <pc:chgData name="Venu Kandagatla" userId="201870fe-cce4-40e5-8048-57e8d688cb1d" providerId="ADAL" clId="{1AED612B-94D6-43BA-AF1D-3FB8DDFF31B7}" dt="2019-04-09T06:53:34.566" v="127" actId="14861"/>
        <pc:sldMkLst>
          <pc:docMk/>
          <pc:sldMk cId="825135268" sldId="258"/>
        </pc:sldMkLst>
        <pc:spChg chg="mod">
          <ac:chgData name="Venu Kandagatla" userId="201870fe-cce4-40e5-8048-57e8d688cb1d" providerId="ADAL" clId="{1AED612B-94D6-43BA-AF1D-3FB8DDFF31B7}" dt="2019-04-09T06:52:54.053" v="122" actId="14861"/>
          <ac:spMkLst>
            <pc:docMk/>
            <pc:sldMk cId="825135268" sldId="258"/>
            <ac:spMk id="6" creationId="{F332442F-5797-44B1-B493-AF02FE042D25}"/>
          </ac:spMkLst>
        </pc:spChg>
        <pc:grpChg chg="add mod">
          <ac:chgData name="Venu Kandagatla" userId="201870fe-cce4-40e5-8048-57e8d688cb1d" providerId="ADAL" clId="{1AED612B-94D6-43BA-AF1D-3FB8DDFF31B7}" dt="2019-04-09T06:53:34.566" v="127" actId="14861"/>
          <ac:grpSpMkLst>
            <pc:docMk/>
            <pc:sldMk cId="825135268" sldId="258"/>
            <ac:grpSpMk id="5" creationId="{086D3A21-9851-4888-8DB3-C30245D054DC}"/>
          </ac:grpSpMkLst>
        </pc:grpChg>
      </pc:sldChg>
      <pc:sldChg chg="addSp delSp modSp">
        <pc:chgData name="Venu Kandagatla" userId="201870fe-cce4-40e5-8048-57e8d688cb1d" providerId="ADAL" clId="{1AED612B-94D6-43BA-AF1D-3FB8DDFF31B7}" dt="2019-04-09T06:53:51.958" v="132" actId="20577"/>
        <pc:sldMkLst>
          <pc:docMk/>
          <pc:sldMk cId="2536102133" sldId="259"/>
        </pc:sldMkLst>
        <pc:spChg chg="del">
          <ac:chgData name="Venu Kandagatla" userId="201870fe-cce4-40e5-8048-57e8d688cb1d" providerId="ADAL" clId="{1AED612B-94D6-43BA-AF1D-3FB8DDFF31B7}" dt="2019-04-09T06:53:47.509" v="128" actId="478"/>
          <ac:spMkLst>
            <pc:docMk/>
            <pc:sldMk cId="2536102133" sldId="259"/>
            <ac:spMk id="3" creationId="{00000000-0000-0000-0000-000000000000}"/>
          </ac:spMkLst>
        </pc:spChg>
        <pc:spChg chg="mod">
          <ac:chgData name="Venu Kandagatla" userId="201870fe-cce4-40e5-8048-57e8d688cb1d" providerId="ADAL" clId="{1AED612B-94D6-43BA-AF1D-3FB8DDFF31B7}" dt="2019-04-09T06:53:51.958" v="132" actId="20577"/>
          <ac:spMkLst>
            <pc:docMk/>
            <pc:sldMk cId="2536102133" sldId="259"/>
            <ac:spMk id="5" creationId="{8594FF1C-A9FA-41EE-A14E-C60186721802}"/>
          </ac:spMkLst>
        </pc:spChg>
        <pc:grpChg chg="add">
          <ac:chgData name="Venu Kandagatla" userId="201870fe-cce4-40e5-8048-57e8d688cb1d" providerId="ADAL" clId="{1AED612B-94D6-43BA-AF1D-3FB8DDFF31B7}" dt="2019-04-09T06:53:48.004" v="129"/>
          <ac:grpSpMkLst>
            <pc:docMk/>
            <pc:sldMk cId="2536102133" sldId="259"/>
            <ac:grpSpMk id="4" creationId="{884AA6F6-2B3A-46D1-BD11-6B7F2AEA2DAD}"/>
          </ac:grpSpMkLst>
        </pc:grpChg>
      </pc:sldChg>
      <pc:sldChg chg="addSp delSp modSp">
        <pc:chgData name="Venu Kandagatla" userId="201870fe-cce4-40e5-8048-57e8d688cb1d" providerId="ADAL" clId="{1AED612B-94D6-43BA-AF1D-3FB8DDFF31B7}" dt="2019-04-09T06:54:32.573" v="151" actId="1036"/>
        <pc:sldMkLst>
          <pc:docMk/>
          <pc:sldMk cId="1007923369" sldId="260"/>
        </pc:sldMkLst>
        <pc:spChg chg="del">
          <ac:chgData name="Venu Kandagatla" userId="201870fe-cce4-40e5-8048-57e8d688cb1d" providerId="ADAL" clId="{1AED612B-94D6-43BA-AF1D-3FB8DDFF31B7}" dt="2019-04-09T06:54:12.331" v="135" actId="478"/>
          <ac:spMkLst>
            <pc:docMk/>
            <pc:sldMk cId="1007923369" sldId="260"/>
            <ac:spMk id="3" creationId="{00000000-0000-0000-0000-000000000000}"/>
          </ac:spMkLst>
        </pc:spChg>
        <pc:spChg chg="mod">
          <ac:chgData name="Venu Kandagatla" userId="201870fe-cce4-40e5-8048-57e8d688cb1d" providerId="ADAL" clId="{1AED612B-94D6-43BA-AF1D-3FB8DDFF31B7}" dt="2019-04-09T06:54:19.835" v="138" actId="20577"/>
          <ac:spMkLst>
            <pc:docMk/>
            <pc:sldMk cId="1007923369" sldId="260"/>
            <ac:spMk id="5" creationId="{39B20E8D-5A50-4308-94A3-6F959CCF5AC5}"/>
          </ac:spMkLst>
        </pc:spChg>
        <pc:grpChg chg="add">
          <ac:chgData name="Venu Kandagatla" userId="201870fe-cce4-40e5-8048-57e8d688cb1d" providerId="ADAL" clId="{1AED612B-94D6-43BA-AF1D-3FB8DDFF31B7}" dt="2019-04-09T06:54:16.939" v="136"/>
          <ac:grpSpMkLst>
            <pc:docMk/>
            <pc:sldMk cId="1007923369" sldId="260"/>
            <ac:grpSpMk id="4" creationId="{4D335875-CE60-4419-B403-4B9011570BC8}"/>
          </ac:grpSpMkLst>
        </pc:grpChg>
        <pc:picChg chg="mod">
          <ac:chgData name="Venu Kandagatla" userId="201870fe-cce4-40e5-8048-57e8d688cb1d" providerId="ADAL" clId="{1AED612B-94D6-43BA-AF1D-3FB8DDFF31B7}" dt="2019-04-09T06:54:32.573" v="151" actId="1036"/>
          <ac:picMkLst>
            <pc:docMk/>
            <pc:sldMk cId="1007923369" sldId="260"/>
            <ac:picMk id="2" creationId="{00000000-0000-0000-0000-000000000000}"/>
          </ac:picMkLst>
        </pc:picChg>
      </pc:sldChg>
      <pc:sldChg chg="addSp delSp modSp">
        <pc:chgData name="Venu Kandagatla" userId="201870fe-cce4-40e5-8048-57e8d688cb1d" providerId="ADAL" clId="{1AED612B-94D6-43BA-AF1D-3FB8DDFF31B7}" dt="2019-04-09T06:55:08.559" v="161" actId="1036"/>
        <pc:sldMkLst>
          <pc:docMk/>
          <pc:sldMk cId="2956615169" sldId="261"/>
        </pc:sldMkLst>
        <pc:spChg chg="del">
          <ac:chgData name="Venu Kandagatla" userId="201870fe-cce4-40e5-8048-57e8d688cb1d" providerId="ADAL" clId="{1AED612B-94D6-43BA-AF1D-3FB8DDFF31B7}" dt="2019-04-09T06:54:25.671" v="139" actId="478"/>
          <ac:spMkLst>
            <pc:docMk/>
            <pc:sldMk cId="2956615169" sldId="261"/>
            <ac:spMk id="3" creationId="{00000000-0000-0000-0000-000000000000}"/>
          </ac:spMkLst>
        </pc:spChg>
        <pc:grpChg chg="add">
          <ac:chgData name="Venu Kandagatla" userId="201870fe-cce4-40e5-8048-57e8d688cb1d" providerId="ADAL" clId="{1AED612B-94D6-43BA-AF1D-3FB8DDFF31B7}" dt="2019-04-09T06:54:55.836" v="157"/>
          <ac:grpSpMkLst>
            <pc:docMk/>
            <pc:sldMk cId="2956615169" sldId="261"/>
            <ac:grpSpMk id="4" creationId="{39416B7C-6D50-440B-BD7E-8BC856E2C27F}"/>
          </ac:grpSpMkLst>
        </pc:grpChg>
        <pc:picChg chg="mod">
          <ac:chgData name="Venu Kandagatla" userId="201870fe-cce4-40e5-8048-57e8d688cb1d" providerId="ADAL" clId="{1AED612B-94D6-43BA-AF1D-3FB8DDFF31B7}" dt="2019-04-09T06:55:08.559" v="161" actId="1036"/>
          <ac:picMkLst>
            <pc:docMk/>
            <pc:sldMk cId="2956615169" sldId="261"/>
            <ac:picMk id="2" creationId="{00000000-0000-0000-0000-000000000000}"/>
          </ac:picMkLst>
        </pc:picChg>
      </pc:sldChg>
      <pc:sldChg chg="addSp delSp modSp">
        <pc:chgData name="Venu Kandagatla" userId="201870fe-cce4-40e5-8048-57e8d688cb1d" providerId="ADAL" clId="{1AED612B-94D6-43BA-AF1D-3FB8DDFF31B7}" dt="2019-04-09T06:55:45.745" v="166"/>
        <pc:sldMkLst>
          <pc:docMk/>
          <pc:sldMk cId="3635678890" sldId="262"/>
        </pc:sldMkLst>
        <pc:spChg chg="del">
          <ac:chgData name="Venu Kandagatla" userId="201870fe-cce4-40e5-8048-57e8d688cb1d" providerId="ADAL" clId="{1AED612B-94D6-43BA-AF1D-3FB8DDFF31B7}" dt="2019-04-09T06:55:35.121" v="164" actId="478"/>
          <ac:spMkLst>
            <pc:docMk/>
            <pc:sldMk cId="3635678890" sldId="262"/>
            <ac:spMk id="3" creationId="{00000000-0000-0000-0000-000000000000}"/>
          </ac:spMkLst>
        </pc:spChg>
        <pc:spChg chg="mod">
          <ac:chgData name="Venu Kandagatla" userId="201870fe-cce4-40e5-8048-57e8d688cb1d" providerId="ADAL" clId="{1AED612B-94D6-43BA-AF1D-3FB8DDFF31B7}" dt="2019-04-09T06:55:45.745" v="166"/>
          <ac:spMkLst>
            <pc:docMk/>
            <pc:sldMk cId="3635678890" sldId="262"/>
            <ac:spMk id="5" creationId="{FD973E17-74B1-4460-8B14-AC0C0A698714}"/>
          </ac:spMkLst>
        </pc:spChg>
        <pc:grpChg chg="add">
          <ac:chgData name="Venu Kandagatla" userId="201870fe-cce4-40e5-8048-57e8d688cb1d" providerId="ADAL" clId="{1AED612B-94D6-43BA-AF1D-3FB8DDFF31B7}" dt="2019-04-09T06:55:40.860" v="165"/>
          <ac:grpSpMkLst>
            <pc:docMk/>
            <pc:sldMk cId="3635678890" sldId="262"/>
            <ac:grpSpMk id="4" creationId="{CE278577-9BA4-4875-BB18-7F3A40CCACA3}"/>
          </ac:grpSpMkLst>
        </pc:grpChg>
        <pc:picChg chg="mod">
          <ac:chgData name="Venu Kandagatla" userId="201870fe-cce4-40e5-8048-57e8d688cb1d" providerId="ADAL" clId="{1AED612B-94D6-43BA-AF1D-3FB8DDFF31B7}" dt="2019-04-09T06:55:25.231" v="163" actId="12788"/>
          <ac:picMkLst>
            <pc:docMk/>
            <pc:sldMk cId="3635678890" sldId="262"/>
            <ac:picMk id="2" creationId="{00000000-0000-0000-0000-000000000000}"/>
          </ac:picMkLst>
        </pc:picChg>
      </pc:sldChg>
      <pc:sldChg chg="addSp delSp modSp">
        <pc:chgData name="Venu Kandagatla" userId="201870fe-cce4-40e5-8048-57e8d688cb1d" providerId="ADAL" clId="{1AED612B-94D6-43BA-AF1D-3FB8DDFF31B7}" dt="2019-04-09T06:56:07.889" v="187" actId="1036"/>
        <pc:sldMkLst>
          <pc:docMk/>
          <pc:sldMk cId="632721648" sldId="263"/>
        </pc:sldMkLst>
        <pc:spChg chg="del">
          <ac:chgData name="Venu Kandagatla" userId="201870fe-cce4-40e5-8048-57e8d688cb1d" providerId="ADAL" clId="{1AED612B-94D6-43BA-AF1D-3FB8DDFF31B7}" dt="2019-04-09T06:55:59.415" v="167" actId="478"/>
          <ac:spMkLst>
            <pc:docMk/>
            <pc:sldMk cId="632721648" sldId="263"/>
            <ac:spMk id="3" creationId="{00000000-0000-0000-0000-000000000000}"/>
          </ac:spMkLst>
        </pc:spChg>
        <pc:grpChg chg="add">
          <ac:chgData name="Venu Kandagatla" userId="201870fe-cce4-40e5-8048-57e8d688cb1d" providerId="ADAL" clId="{1AED612B-94D6-43BA-AF1D-3FB8DDFF31B7}" dt="2019-04-09T06:56:00.218" v="168"/>
          <ac:grpSpMkLst>
            <pc:docMk/>
            <pc:sldMk cId="632721648" sldId="263"/>
            <ac:grpSpMk id="4" creationId="{E44097E1-28D8-47C5-A6EE-2E9F3F95AA44}"/>
          </ac:grpSpMkLst>
        </pc:grpChg>
        <pc:picChg chg="mod">
          <ac:chgData name="Venu Kandagatla" userId="201870fe-cce4-40e5-8048-57e8d688cb1d" providerId="ADAL" clId="{1AED612B-94D6-43BA-AF1D-3FB8DDFF31B7}" dt="2019-04-09T06:56:07.889" v="187" actId="1036"/>
          <ac:picMkLst>
            <pc:docMk/>
            <pc:sldMk cId="632721648" sldId="263"/>
            <ac:picMk id="2" creationId="{00000000-0000-0000-0000-000000000000}"/>
          </ac:picMkLst>
        </pc:picChg>
      </pc:sldChg>
      <pc:sldChg chg="addSp delSp modSp">
        <pc:chgData name="Venu Kandagatla" userId="201870fe-cce4-40e5-8048-57e8d688cb1d" providerId="ADAL" clId="{1AED612B-94D6-43BA-AF1D-3FB8DDFF31B7}" dt="2019-04-09T06:56:29.996" v="190"/>
        <pc:sldMkLst>
          <pc:docMk/>
          <pc:sldMk cId="584180187" sldId="264"/>
        </pc:sldMkLst>
        <pc:spChg chg="del">
          <ac:chgData name="Venu Kandagatla" userId="201870fe-cce4-40e5-8048-57e8d688cb1d" providerId="ADAL" clId="{1AED612B-94D6-43BA-AF1D-3FB8DDFF31B7}" dt="2019-04-09T06:56:19.831" v="188" actId="478"/>
          <ac:spMkLst>
            <pc:docMk/>
            <pc:sldMk cId="584180187" sldId="264"/>
            <ac:spMk id="3" creationId="{00000000-0000-0000-0000-000000000000}"/>
          </ac:spMkLst>
        </pc:spChg>
        <pc:spChg chg="mod">
          <ac:chgData name="Venu Kandagatla" userId="201870fe-cce4-40e5-8048-57e8d688cb1d" providerId="ADAL" clId="{1AED612B-94D6-43BA-AF1D-3FB8DDFF31B7}" dt="2019-04-09T06:56:29.996" v="190"/>
          <ac:spMkLst>
            <pc:docMk/>
            <pc:sldMk cId="584180187" sldId="264"/>
            <ac:spMk id="7" creationId="{5B339E63-3290-430A-80D8-F1692DAB67E0}"/>
          </ac:spMkLst>
        </pc:spChg>
        <pc:grpChg chg="add">
          <ac:chgData name="Venu Kandagatla" userId="201870fe-cce4-40e5-8048-57e8d688cb1d" providerId="ADAL" clId="{1AED612B-94D6-43BA-AF1D-3FB8DDFF31B7}" dt="2019-04-09T06:56:24.932" v="189"/>
          <ac:grpSpMkLst>
            <pc:docMk/>
            <pc:sldMk cId="584180187" sldId="264"/>
            <ac:grpSpMk id="6" creationId="{E7AB8C51-2CBD-450B-8522-AE382E1CB191}"/>
          </ac:grpSpMkLst>
        </pc:grpChg>
      </pc:sldChg>
      <pc:sldChg chg="addSp modSp">
        <pc:chgData name="Venu Kandagatla" userId="201870fe-cce4-40e5-8048-57e8d688cb1d" providerId="ADAL" clId="{1AED612B-94D6-43BA-AF1D-3FB8DDFF31B7}" dt="2019-04-09T06:56:47.370" v="192" actId="20577"/>
        <pc:sldMkLst>
          <pc:docMk/>
          <pc:sldMk cId="2739517786" sldId="265"/>
        </pc:sldMkLst>
        <pc:spChg chg="mod">
          <ac:chgData name="Venu Kandagatla" userId="201870fe-cce4-40e5-8048-57e8d688cb1d" providerId="ADAL" clId="{1AED612B-94D6-43BA-AF1D-3FB8DDFF31B7}" dt="2019-04-09T06:56:47.370" v="192" actId="20577"/>
          <ac:spMkLst>
            <pc:docMk/>
            <pc:sldMk cId="2739517786" sldId="265"/>
            <ac:spMk id="5" creationId="{DE0278D1-246A-436C-B4CA-E565CD15A499}"/>
          </ac:spMkLst>
        </pc:spChg>
        <pc:grpChg chg="add">
          <ac:chgData name="Venu Kandagatla" userId="201870fe-cce4-40e5-8048-57e8d688cb1d" providerId="ADAL" clId="{1AED612B-94D6-43BA-AF1D-3FB8DDFF31B7}" dt="2019-04-09T06:56:43.975" v="191"/>
          <ac:grpSpMkLst>
            <pc:docMk/>
            <pc:sldMk cId="2739517786" sldId="265"/>
            <ac:grpSpMk id="4" creationId="{8A416122-90C7-4956-84A2-14A6FE0FA505}"/>
          </ac:grpSpMkLst>
        </pc:grpChg>
      </pc:sldChg>
      <pc:sldChg chg="addSp delSp modSp del mod setBg setClrOvrMap">
        <pc:chgData name="Venu Kandagatla" userId="201870fe-cce4-40e5-8048-57e8d688cb1d" providerId="ADAL" clId="{1AED612B-94D6-43BA-AF1D-3FB8DDFF31B7}" dt="2019-04-09T07:00:55.900" v="274" actId="2696"/>
        <pc:sldMkLst>
          <pc:docMk/>
          <pc:sldMk cId="2890051901" sldId="266"/>
        </pc:sldMkLst>
        <pc:spChg chg="mod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2" creationId="{00000000-0000-0000-0000-000000000000}"/>
          </ac:spMkLst>
        </pc:spChg>
        <pc:spChg chg="add del mod">
          <ac:chgData name="Venu Kandagatla" userId="201870fe-cce4-40e5-8048-57e8d688cb1d" providerId="ADAL" clId="{1AED612B-94D6-43BA-AF1D-3FB8DDFF31B7}" dt="2019-04-09T06:29:45.948" v="21" actId="478"/>
          <ac:spMkLst>
            <pc:docMk/>
            <pc:sldMk cId="2890051901" sldId="266"/>
            <ac:spMk id="5" creationId="{00000000-0000-0000-0000-000000000000}"/>
          </ac:spMkLst>
        </pc:spChg>
        <pc:spChg chg="add del">
          <ac:chgData name="Venu Kandagatla" userId="201870fe-cce4-40e5-8048-57e8d688cb1d" providerId="ADAL" clId="{1AED612B-94D6-43BA-AF1D-3FB8DDFF31B7}" dt="2019-04-09T06:30:43.897" v="28" actId="26606"/>
          <ac:spMkLst>
            <pc:docMk/>
            <pc:sldMk cId="2890051901" sldId="266"/>
            <ac:spMk id="12" creationId="{5434194B-EB56-4062-98C6-CB72F287E3F7}"/>
          </ac:spMkLst>
        </pc:spChg>
        <pc:spChg chg="add del">
          <ac:chgData name="Venu Kandagatla" userId="201870fe-cce4-40e5-8048-57e8d688cb1d" providerId="ADAL" clId="{1AED612B-94D6-43BA-AF1D-3FB8DDFF31B7}" dt="2019-04-09T06:30:43.897" v="28" actId="26606"/>
          <ac:spMkLst>
            <pc:docMk/>
            <pc:sldMk cId="2890051901" sldId="266"/>
            <ac:spMk id="16" creationId="{B817D9AD-5E85-4E85-AC3E-43E24FA91AA1}"/>
          </ac:spMkLst>
        </pc:spChg>
        <pc:spChg chg="add del">
          <ac:chgData name="Venu Kandagatla" userId="201870fe-cce4-40e5-8048-57e8d688cb1d" providerId="ADAL" clId="{1AED612B-94D6-43BA-AF1D-3FB8DDFF31B7}" dt="2019-04-09T06:30:43.897" v="28" actId="26606"/>
          <ac:spMkLst>
            <pc:docMk/>
            <pc:sldMk cId="2890051901" sldId="266"/>
            <ac:spMk id="18" creationId="{F0810290-E788-4DE3-B716-DBE58CC6A8EF}"/>
          </ac:spMkLst>
        </pc:spChg>
        <pc:spChg chg="add del">
          <ac:chgData name="Venu Kandagatla" userId="201870fe-cce4-40e5-8048-57e8d688cb1d" providerId="ADAL" clId="{1AED612B-94D6-43BA-AF1D-3FB8DDFF31B7}" dt="2019-04-09T06:30:45.929" v="30" actId="26606"/>
          <ac:spMkLst>
            <pc:docMk/>
            <pc:sldMk cId="2890051901" sldId="266"/>
            <ac:spMk id="20" creationId="{0C526D66-3621-4347-B1EF-342CBF4DB9C1}"/>
          </ac:spMkLst>
        </pc:spChg>
        <pc:spChg chg="add del">
          <ac:chgData name="Venu Kandagatla" userId="201870fe-cce4-40e5-8048-57e8d688cb1d" providerId="ADAL" clId="{1AED612B-94D6-43BA-AF1D-3FB8DDFF31B7}" dt="2019-04-09T06:30:45.929" v="30" actId="26606"/>
          <ac:spMkLst>
            <pc:docMk/>
            <pc:sldMk cId="2890051901" sldId="266"/>
            <ac:spMk id="21" creationId="{0193166D-DDF1-4F9A-A786-A7AEF5375C06}"/>
          </ac:spMkLst>
        </pc:spChg>
        <pc:spChg chg="add del">
          <ac:chgData name="Venu Kandagatla" userId="201870fe-cce4-40e5-8048-57e8d688cb1d" providerId="ADAL" clId="{1AED612B-94D6-43BA-AF1D-3FB8DDFF31B7}" dt="2019-04-09T06:30:45.929" v="30" actId="26606"/>
          <ac:spMkLst>
            <pc:docMk/>
            <pc:sldMk cId="2890051901" sldId="266"/>
            <ac:spMk id="22" creationId="{8A177BCC-4208-4795-8572-4D623BA1E2A0}"/>
          </ac:spMkLst>
        </pc:spChg>
        <pc:spChg chg="add del">
          <ac:chgData name="Venu Kandagatla" userId="201870fe-cce4-40e5-8048-57e8d688cb1d" providerId="ADAL" clId="{1AED612B-94D6-43BA-AF1D-3FB8DDFF31B7}" dt="2019-04-09T06:30:45.929" v="30" actId="26606"/>
          <ac:spMkLst>
            <pc:docMk/>
            <pc:sldMk cId="2890051901" sldId="266"/>
            <ac:spMk id="23" creationId="{E4EE7214-AC05-465E-A501-65AA04EF5E1A}"/>
          </ac:spMkLst>
        </pc:spChg>
        <pc:spChg chg="add del">
          <ac:chgData name="Venu Kandagatla" userId="201870fe-cce4-40e5-8048-57e8d688cb1d" providerId="ADAL" clId="{1AED612B-94D6-43BA-AF1D-3FB8DDFF31B7}" dt="2019-04-09T06:31:27.733" v="38" actId="26606"/>
          <ac:spMkLst>
            <pc:docMk/>
            <pc:sldMk cId="2890051901" sldId="266"/>
            <ac:spMk id="24" creationId="{9268920A-0D15-4067-B7B1-91F0BE29ACC8}"/>
          </ac:spMkLst>
        </pc:spChg>
        <pc:spChg chg="add del">
          <ac:chgData name="Venu Kandagatla" userId="201870fe-cce4-40e5-8048-57e8d688cb1d" providerId="ADAL" clId="{1AED612B-94D6-43BA-AF1D-3FB8DDFF31B7}" dt="2019-04-09T06:30:49.337" v="32" actId="26606"/>
          <ac:spMkLst>
            <pc:docMk/>
            <pc:sldMk cId="2890051901" sldId="266"/>
            <ac:spMk id="25" creationId="{C9F26692-F12A-4F9E-9C6D-FABE9A277FD3}"/>
          </ac:spMkLst>
        </pc:spChg>
        <pc:spChg chg="add del">
          <ac:chgData name="Venu Kandagatla" userId="201870fe-cce4-40e5-8048-57e8d688cb1d" providerId="ADAL" clId="{1AED612B-94D6-43BA-AF1D-3FB8DDFF31B7}" dt="2019-04-09T06:30:49.337" v="32" actId="26606"/>
          <ac:spMkLst>
            <pc:docMk/>
            <pc:sldMk cId="2890051901" sldId="266"/>
            <ac:spMk id="27" creationId="{6BFB173A-5EF2-43F4-B3BB-6EA1975FAB85}"/>
          </ac:spMkLst>
        </pc:spChg>
        <pc:spChg chg="add del">
          <ac:chgData name="Venu Kandagatla" userId="201870fe-cce4-40e5-8048-57e8d688cb1d" providerId="ADAL" clId="{1AED612B-94D6-43BA-AF1D-3FB8DDFF31B7}" dt="2019-04-09T06:30:49.337" v="32" actId="26606"/>
          <ac:spMkLst>
            <pc:docMk/>
            <pc:sldMk cId="2890051901" sldId="266"/>
            <ac:spMk id="28" creationId="{726FC37F-1DE8-4A19-A1DE-0A2176ED8DD0}"/>
          </ac:spMkLst>
        </pc:spChg>
        <pc:spChg chg="add del">
          <ac:chgData name="Venu Kandagatla" userId="201870fe-cce4-40e5-8048-57e8d688cb1d" providerId="ADAL" clId="{1AED612B-94D6-43BA-AF1D-3FB8DDFF31B7}" dt="2019-04-09T06:30:50.006" v="34" actId="26606"/>
          <ac:spMkLst>
            <pc:docMk/>
            <pc:sldMk cId="2890051901" sldId="266"/>
            <ac:spMk id="34" creationId="{8CF5712B-BD67-4161-B14B-39305B4145CF}"/>
          </ac:spMkLst>
        </pc:spChg>
        <pc:spChg chg="add del">
          <ac:chgData name="Venu Kandagatla" userId="201870fe-cce4-40e5-8048-57e8d688cb1d" providerId="ADAL" clId="{1AED612B-94D6-43BA-AF1D-3FB8DDFF31B7}" dt="2019-04-09T06:30:50.006" v="34" actId="26606"/>
          <ac:spMkLst>
            <pc:docMk/>
            <pc:sldMk cId="2890051901" sldId="266"/>
            <ac:spMk id="39" creationId="{092CB381-4D9E-4FF9-8B69-2F3D812EB9ED}"/>
          </ac:spMkLst>
        </pc:spChg>
        <pc:spChg chg="add del">
          <ac:chgData name="Venu Kandagatla" userId="201870fe-cce4-40e5-8048-57e8d688cb1d" providerId="ADAL" clId="{1AED612B-94D6-43BA-AF1D-3FB8DDFF31B7}" dt="2019-04-09T06:30:52.321" v="36" actId="26606"/>
          <ac:spMkLst>
            <pc:docMk/>
            <pc:sldMk cId="2890051901" sldId="266"/>
            <ac:spMk id="51" creationId="{41F18803-BE79-4916-AE6B-5DE238B367F0}"/>
          </ac:spMkLst>
        </pc:spChg>
        <pc:spChg chg="add del">
          <ac:chgData name="Venu Kandagatla" userId="201870fe-cce4-40e5-8048-57e8d688cb1d" providerId="ADAL" clId="{1AED612B-94D6-43BA-AF1D-3FB8DDFF31B7}" dt="2019-04-09T06:30:52.321" v="36" actId="26606"/>
          <ac:spMkLst>
            <pc:docMk/>
            <pc:sldMk cId="2890051901" sldId="266"/>
            <ac:spMk id="52" creationId="{C15229F3-7A2E-4558-98FE-7A5F69409DCE}"/>
          </ac:spMkLst>
        </pc:spChg>
        <pc:spChg chg="add del">
          <ac:chgData name="Venu Kandagatla" userId="201870fe-cce4-40e5-8048-57e8d688cb1d" providerId="ADAL" clId="{1AED612B-94D6-43BA-AF1D-3FB8DDFF31B7}" dt="2019-04-09T06:31:27.733" v="38" actId="26606"/>
          <ac:spMkLst>
            <pc:docMk/>
            <pc:sldMk cId="2890051901" sldId="266"/>
            <ac:spMk id="54" creationId="{76E6212F-EB21-4328-8386-832840CB431A}"/>
          </ac:spMkLst>
        </pc:spChg>
        <pc:spChg chg="add del">
          <ac:chgData name="Venu Kandagatla" userId="201870fe-cce4-40e5-8048-57e8d688cb1d" providerId="ADAL" clId="{1AED612B-94D6-43BA-AF1D-3FB8DDFF31B7}" dt="2019-04-09T06:31:27.733" v="38" actId="26606"/>
          <ac:spMkLst>
            <pc:docMk/>
            <pc:sldMk cId="2890051901" sldId="266"/>
            <ac:spMk id="55" creationId="{9E74304E-CF2D-41E1-92CF-7FC508311BAE}"/>
          </ac:spMkLst>
        </pc:spChg>
        <pc:spChg chg="add del">
          <ac:chgData name="Venu Kandagatla" userId="201870fe-cce4-40e5-8048-57e8d688cb1d" providerId="ADAL" clId="{1AED612B-94D6-43BA-AF1D-3FB8DDFF31B7}" dt="2019-04-09T06:31:27.733" v="38" actId="26606"/>
          <ac:spMkLst>
            <pc:docMk/>
            <pc:sldMk cId="2890051901" sldId="266"/>
            <ac:spMk id="56" creationId="{3B6BBA54-4CCF-4C90-BA8F-FBD070C8DCA7}"/>
          </ac:spMkLst>
        </pc:spChg>
        <pc:spChg chg="add del">
          <ac:chgData name="Venu Kandagatla" userId="201870fe-cce4-40e5-8048-57e8d688cb1d" providerId="ADAL" clId="{1AED612B-94D6-43BA-AF1D-3FB8DDFF31B7}" dt="2019-04-09T06:31:27.733" v="38" actId="26606"/>
          <ac:spMkLst>
            <pc:docMk/>
            <pc:sldMk cId="2890051901" sldId="266"/>
            <ac:spMk id="57" creationId="{19A96DEC-BAD6-4232-A6BF-B18F0000FE6F}"/>
          </ac:spMkLst>
        </pc:spChg>
        <pc:spChg chg="add del">
          <ac:chgData name="Venu Kandagatla" userId="201870fe-cce4-40e5-8048-57e8d688cb1d" providerId="ADAL" clId="{1AED612B-94D6-43BA-AF1D-3FB8DDFF31B7}" dt="2019-04-09T06:31:27.733" v="38" actId="26606"/>
          <ac:spMkLst>
            <pc:docMk/>
            <pc:sldMk cId="2890051901" sldId="266"/>
            <ac:spMk id="59" creationId="{37099982-E81B-4256-BEA5-44F378E3128A}"/>
          </ac:spMkLst>
        </pc:spChg>
        <pc:spChg chg="add del">
          <ac:chgData name="Venu Kandagatla" userId="201870fe-cce4-40e5-8048-57e8d688cb1d" providerId="ADAL" clId="{1AED612B-94D6-43BA-AF1D-3FB8DDFF31B7}" dt="2019-04-09T06:31:29.820" v="40" actId="26606"/>
          <ac:spMkLst>
            <pc:docMk/>
            <pc:sldMk cId="2890051901" sldId="266"/>
            <ac:spMk id="61" creationId="{B5128750-6DE7-4BD7-B6DD-399E90474D1E}"/>
          </ac:spMkLst>
        </pc:spChg>
        <pc:spChg chg="add del">
          <ac:chgData name="Venu Kandagatla" userId="201870fe-cce4-40e5-8048-57e8d688cb1d" providerId="ADAL" clId="{1AED612B-94D6-43BA-AF1D-3FB8DDFF31B7}" dt="2019-04-09T06:31:29.820" v="40" actId="26606"/>
          <ac:spMkLst>
            <pc:docMk/>
            <pc:sldMk cId="2890051901" sldId="266"/>
            <ac:spMk id="62" creationId="{07BA6415-1CCB-4FE4-8D1D-DE0505D993E0}"/>
          </ac:spMkLst>
        </pc:spChg>
        <pc:spChg chg="add del">
          <ac:chgData name="Venu Kandagatla" userId="201870fe-cce4-40e5-8048-57e8d688cb1d" providerId="ADAL" clId="{1AED612B-94D6-43BA-AF1D-3FB8DDFF31B7}" dt="2019-04-09T06:31:29.820" v="40" actId="26606"/>
          <ac:spMkLst>
            <pc:docMk/>
            <pc:sldMk cId="2890051901" sldId="266"/>
            <ac:spMk id="63" creationId="{CA1B373B-0DE9-4AE4-A839-26F801A34087}"/>
          </ac:spMkLst>
        </pc:spChg>
        <pc:spChg chg="add del">
          <ac:chgData name="Venu Kandagatla" userId="201870fe-cce4-40e5-8048-57e8d688cb1d" providerId="ADAL" clId="{1AED612B-94D6-43BA-AF1D-3FB8DDFF31B7}" dt="2019-04-09T06:31:34.384" v="42" actId="26606"/>
          <ac:spMkLst>
            <pc:docMk/>
            <pc:sldMk cId="2890051901" sldId="266"/>
            <ac:spMk id="65" creationId="{76E6212F-EB21-4328-8386-832840CB431A}"/>
          </ac:spMkLst>
        </pc:spChg>
        <pc:spChg chg="add del">
          <ac:chgData name="Venu Kandagatla" userId="201870fe-cce4-40e5-8048-57e8d688cb1d" providerId="ADAL" clId="{1AED612B-94D6-43BA-AF1D-3FB8DDFF31B7}" dt="2019-04-09T06:31:34.384" v="42" actId="26606"/>
          <ac:spMkLst>
            <pc:docMk/>
            <pc:sldMk cId="2890051901" sldId="266"/>
            <ac:spMk id="66" creationId="{9E74304E-CF2D-41E1-92CF-7FC508311BAE}"/>
          </ac:spMkLst>
        </pc:spChg>
        <pc:spChg chg="add del">
          <ac:chgData name="Venu Kandagatla" userId="201870fe-cce4-40e5-8048-57e8d688cb1d" providerId="ADAL" clId="{1AED612B-94D6-43BA-AF1D-3FB8DDFF31B7}" dt="2019-04-09T06:31:34.384" v="42" actId="26606"/>
          <ac:spMkLst>
            <pc:docMk/>
            <pc:sldMk cId="2890051901" sldId="266"/>
            <ac:spMk id="67" creationId="{3B6BBA54-4CCF-4C90-BA8F-FBD070C8DCA7}"/>
          </ac:spMkLst>
        </pc:spChg>
        <pc:spChg chg="add del">
          <ac:chgData name="Venu Kandagatla" userId="201870fe-cce4-40e5-8048-57e8d688cb1d" providerId="ADAL" clId="{1AED612B-94D6-43BA-AF1D-3FB8DDFF31B7}" dt="2019-04-09T06:31:34.384" v="42" actId="26606"/>
          <ac:spMkLst>
            <pc:docMk/>
            <pc:sldMk cId="2890051901" sldId="266"/>
            <ac:spMk id="68" creationId="{19A96DEC-BAD6-4232-A6BF-B18F0000FE6F}"/>
          </ac:spMkLst>
        </pc:spChg>
        <pc:spChg chg="add del">
          <ac:chgData name="Venu Kandagatla" userId="201870fe-cce4-40e5-8048-57e8d688cb1d" providerId="ADAL" clId="{1AED612B-94D6-43BA-AF1D-3FB8DDFF31B7}" dt="2019-04-09T06:31:34.384" v="42" actId="26606"/>
          <ac:spMkLst>
            <pc:docMk/>
            <pc:sldMk cId="2890051901" sldId="266"/>
            <ac:spMk id="70" creationId="{37099982-E81B-4256-BEA5-44F378E3128A}"/>
          </ac:spMkLst>
        </pc:spChg>
        <pc:spChg chg="add del">
          <ac:chgData name="Venu Kandagatla" userId="201870fe-cce4-40e5-8048-57e8d688cb1d" providerId="ADAL" clId="{1AED612B-94D6-43BA-AF1D-3FB8DDFF31B7}" dt="2019-04-09T06:31:34.384" v="42" actId="26606"/>
          <ac:spMkLst>
            <pc:docMk/>
            <pc:sldMk cId="2890051901" sldId="266"/>
            <ac:spMk id="71" creationId="{9268920A-0D15-4067-B7B1-91F0BE29ACC8}"/>
          </ac:spMkLst>
        </pc:spChg>
        <pc:spChg chg="add del">
          <ac:chgData name="Venu Kandagatla" userId="201870fe-cce4-40e5-8048-57e8d688cb1d" providerId="ADAL" clId="{1AED612B-94D6-43BA-AF1D-3FB8DDFF31B7}" dt="2019-04-09T06:31:48.628" v="45" actId="26606"/>
          <ac:spMkLst>
            <pc:docMk/>
            <pc:sldMk cId="2890051901" sldId="266"/>
            <ac:spMk id="73" creationId="{0C526D66-3621-4347-B1EF-342CBF4DB9C1}"/>
          </ac:spMkLst>
        </pc:spChg>
        <pc:spChg chg="add del">
          <ac:chgData name="Venu Kandagatla" userId="201870fe-cce4-40e5-8048-57e8d688cb1d" providerId="ADAL" clId="{1AED612B-94D6-43BA-AF1D-3FB8DDFF31B7}" dt="2019-04-09T06:31:48.628" v="45" actId="26606"/>
          <ac:spMkLst>
            <pc:docMk/>
            <pc:sldMk cId="2890051901" sldId="266"/>
            <ac:spMk id="74" creationId="{0193166D-DDF1-4F9A-A786-A7AEF5375C06}"/>
          </ac:spMkLst>
        </pc:spChg>
        <pc:spChg chg="add del">
          <ac:chgData name="Venu Kandagatla" userId="201870fe-cce4-40e5-8048-57e8d688cb1d" providerId="ADAL" clId="{1AED612B-94D6-43BA-AF1D-3FB8DDFF31B7}" dt="2019-04-09T06:31:48.628" v="45" actId="26606"/>
          <ac:spMkLst>
            <pc:docMk/>
            <pc:sldMk cId="2890051901" sldId="266"/>
            <ac:spMk id="75" creationId="{8A177BCC-4208-4795-8572-4D623BA1E2A0}"/>
          </ac:spMkLst>
        </pc:spChg>
        <pc:spChg chg="add del">
          <ac:chgData name="Venu Kandagatla" userId="201870fe-cce4-40e5-8048-57e8d688cb1d" providerId="ADAL" clId="{1AED612B-94D6-43BA-AF1D-3FB8DDFF31B7}" dt="2019-04-09T06:31:48.628" v="45" actId="26606"/>
          <ac:spMkLst>
            <pc:docMk/>
            <pc:sldMk cId="2890051901" sldId="266"/>
            <ac:spMk id="76" creationId="{E4EE7214-AC05-465E-A501-65AA04EF5E1A}"/>
          </ac:spMkLst>
        </pc:spChg>
        <pc:spChg chg="add mod">
          <ac:chgData name="Venu Kandagatla" userId="201870fe-cce4-40e5-8048-57e8d688cb1d" providerId="ADAL" clId="{1AED612B-94D6-43BA-AF1D-3FB8DDFF31B7}" dt="2019-04-09T06:35:27.523" v="64" actId="207"/>
          <ac:spMkLst>
            <pc:docMk/>
            <pc:sldMk cId="2890051901" sldId="266"/>
            <ac:spMk id="77" creationId="{E5D74CB6-91EB-45EE-89A9-9DF8D11182EF}"/>
          </ac:spMkLst>
        </pc:spChg>
        <pc:spChg chg="add del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81" creationId="{0C45045A-6083-4B3E-956A-67582337527D}"/>
          </ac:spMkLst>
        </pc:spChg>
        <pc:spChg chg="add del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83" creationId="{EBD2B2B2-1395-4E7B-87A0-BD34551C01B6}"/>
          </ac:spMkLst>
        </pc:spChg>
        <pc:spChg chg="add del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85" creationId="{42875DDC-0225-45F8-B745-78688F2D1ADC}"/>
          </ac:spMkLst>
        </pc:spChg>
        <pc:spChg chg="add del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87" creationId="{4F329563-0961-4426-90D2-2DF4888E5461}"/>
          </ac:spMkLst>
        </pc:spChg>
        <pc:spChg chg="add del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89" creationId="{12617755-D451-4BAF-9B55-518297BFF42D}"/>
          </ac:spMkLst>
        </pc:spChg>
        <pc:spChg chg="add del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91" creationId="{86C062C2-3673-4248-BE21-B51B16E63267}"/>
          </ac:spMkLst>
        </pc:spChg>
        <pc:spChg chg="add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96" creationId="{F98E3466-2E91-4462-B52B-7D58B656DF74}"/>
          </ac:spMkLst>
        </pc:spChg>
        <pc:spChg chg="add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98" creationId="{1F00C019-8FAE-476B-89FD-48D3C9F051C8}"/>
          </ac:spMkLst>
        </pc:spChg>
        <pc:spChg chg="add">
          <ac:chgData name="Venu Kandagatla" userId="201870fe-cce4-40e5-8048-57e8d688cb1d" providerId="ADAL" clId="{1AED612B-94D6-43BA-AF1D-3FB8DDFF31B7}" dt="2019-04-09T06:32:29.708" v="47" actId="26606"/>
          <ac:spMkLst>
            <pc:docMk/>
            <pc:sldMk cId="2890051901" sldId="266"/>
            <ac:spMk id="100" creationId="{E7B46AB0-49CD-4AB7-B8BA-7BD5CDBC9A75}"/>
          </ac:spMkLst>
        </pc:spChg>
        <pc:grpChg chg="add del">
          <ac:chgData name="Venu Kandagatla" userId="201870fe-cce4-40e5-8048-57e8d688cb1d" providerId="ADAL" clId="{1AED612B-94D6-43BA-AF1D-3FB8DDFF31B7}" dt="2019-04-09T06:30:50.006" v="34" actId="26606"/>
          <ac:grpSpMkLst>
            <pc:docMk/>
            <pc:sldMk cId="2890051901" sldId="266"/>
            <ac:grpSpMk id="35" creationId="{34737399-EF40-4483-BDC3-A8E5D463F0A2}"/>
          </ac:grpSpMkLst>
        </pc:grpChg>
        <pc:grpChg chg="add del">
          <ac:chgData name="Venu Kandagatla" userId="201870fe-cce4-40e5-8048-57e8d688cb1d" providerId="ADAL" clId="{1AED612B-94D6-43BA-AF1D-3FB8DDFF31B7}" dt="2019-04-09T06:30:50.006" v="34" actId="26606"/>
          <ac:grpSpMkLst>
            <pc:docMk/>
            <pc:sldMk cId="2890051901" sldId="266"/>
            <ac:grpSpMk id="38" creationId="{029BEE5B-DF13-4270-850B-9FA09569C317}"/>
          </ac:grpSpMkLst>
        </pc:grpChg>
        <pc:picChg chg="del">
          <ac:chgData name="Venu Kandagatla" userId="201870fe-cce4-40e5-8048-57e8d688cb1d" providerId="ADAL" clId="{1AED612B-94D6-43BA-AF1D-3FB8DDFF31B7}" dt="2019-04-09T06:28:33.465" v="9" actId="478"/>
          <ac:picMkLst>
            <pc:docMk/>
            <pc:sldMk cId="2890051901" sldId="266"/>
            <ac:picMk id="4" creationId="{00000000-0000-0000-0000-000000000000}"/>
          </ac:picMkLst>
        </pc:picChg>
        <pc:picChg chg="add mod ord">
          <ac:chgData name="Venu Kandagatla" userId="201870fe-cce4-40e5-8048-57e8d688cb1d" providerId="ADAL" clId="{1AED612B-94D6-43BA-AF1D-3FB8DDFF31B7}" dt="2019-04-09T06:32:29.708" v="47" actId="26606"/>
          <ac:picMkLst>
            <pc:docMk/>
            <pc:sldMk cId="2890051901" sldId="266"/>
            <ac:picMk id="6" creationId="{9319A896-669C-4875-8EC3-94E93506E483}"/>
          </ac:picMkLst>
        </pc:picChg>
        <pc:picChg chg="add mod ord">
          <ac:chgData name="Venu Kandagatla" userId="201870fe-cce4-40e5-8048-57e8d688cb1d" providerId="ADAL" clId="{1AED612B-94D6-43BA-AF1D-3FB8DDFF31B7}" dt="2019-04-09T06:34:10.313" v="56" actId="1076"/>
          <ac:picMkLst>
            <pc:docMk/>
            <pc:sldMk cId="2890051901" sldId="266"/>
            <ac:picMk id="7" creationId="{052112BC-74E0-4FCB-B6B5-BCAE8195CAEB}"/>
          </ac:picMkLst>
        </pc:picChg>
        <pc:picChg chg="add del">
          <ac:chgData name="Venu Kandagatla" userId="201870fe-cce4-40e5-8048-57e8d688cb1d" providerId="ADAL" clId="{1AED612B-94D6-43BA-AF1D-3FB8DDFF31B7}" dt="2019-04-09T06:30:43.897" v="28" actId="26606"/>
          <ac:picMkLst>
            <pc:docMk/>
            <pc:sldMk cId="2890051901" sldId="266"/>
            <ac:picMk id="14" creationId="{B3746DB1-35A8-422F-9955-4F8E75DBB077}"/>
          </ac:picMkLst>
        </pc:picChg>
        <pc:picChg chg="add del">
          <ac:chgData name="Venu Kandagatla" userId="201870fe-cce4-40e5-8048-57e8d688cb1d" providerId="ADAL" clId="{1AED612B-94D6-43BA-AF1D-3FB8DDFF31B7}" dt="2019-04-09T06:30:49.337" v="32" actId="26606"/>
          <ac:picMkLst>
            <pc:docMk/>
            <pc:sldMk cId="2890051901" sldId="266"/>
            <ac:picMk id="26" creationId="{19BDF44E-531A-4177-A2D6-2D2310D05830}"/>
          </ac:picMkLst>
        </pc:picChg>
        <pc:picChg chg="add mod ord">
          <ac:chgData name="Venu Kandagatla" userId="201870fe-cce4-40e5-8048-57e8d688cb1d" providerId="ADAL" clId="{1AED612B-94D6-43BA-AF1D-3FB8DDFF31B7}" dt="2019-04-09T06:32:29.708" v="47" actId="26606"/>
          <ac:picMkLst>
            <pc:docMk/>
            <pc:sldMk cId="2890051901" sldId="266"/>
            <ac:picMk id="72" creationId="{737CA195-C688-4EB9-863C-B15602AC0383}"/>
          </ac:picMkLst>
        </pc:picChg>
        <pc:cxnChg chg="add del">
          <ac:chgData name="Venu Kandagatla" userId="201870fe-cce4-40e5-8048-57e8d688cb1d" providerId="ADAL" clId="{1AED612B-94D6-43BA-AF1D-3FB8DDFF31B7}" dt="2019-04-09T06:31:27.733" v="38" actId="26606"/>
          <ac:cxnSpMkLst>
            <pc:docMk/>
            <pc:sldMk cId="2890051901" sldId="266"/>
            <ac:cxnSpMk id="58" creationId="{4717401F-8127-4697-8085-3D6C69B5D25D}"/>
          </ac:cxnSpMkLst>
        </pc:cxnChg>
        <pc:cxnChg chg="add del">
          <ac:chgData name="Venu Kandagatla" userId="201870fe-cce4-40e5-8048-57e8d688cb1d" providerId="ADAL" clId="{1AED612B-94D6-43BA-AF1D-3FB8DDFF31B7}" dt="2019-04-09T06:31:34.384" v="42" actId="26606"/>
          <ac:cxnSpMkLst>
            <pc:docMk/>
            <pc:sldMk cId="2890051901" sldId="266"/>
            <ac:cxnSpMk id="69" creationId="{4717401F-8127-4697-8085-3D6C69B5D25D}"/>
          </ac:cxnSpMkLst>
        </pc:cxnChg>
      </pc:sldChg>
      <pc:sldChg chg="addSp modSp add">
        <pc:chgData name="Venu Kandagatla" userId="201870fe-cce4-40e5-8048-57e8d688cb1d" providerId="ADAL" clId="{1AED612B-94D6-43BA-AF1D-3FB8DDFF31B7}" dt="2019-04-09T13:13:54.269" v="1405"/>
        <pc:sldMkLst>
          <pc:docMk/>
          <pc:sldMk cId="862367577" sldId="267"/>
        </pc:sldMkLst>
        <pc:spChg chg="add mod">
          <ac:chgData name="Venu Kandagatla" userId="201870fe-cce4-40e5-8048-57e8d688cb1d" providerId="ADAL" clId="{1AED612B-94D6-43BA-AF1D-3FB8DDFF31B7}" dt="2019-04-09T13:13:54.269" v="1405"/>
          <ac:spMkLst>
            <pc:docMk/>
            <pc:sldMk cId="862367577" sldId="267"/>
            <ac:spMk id="2" creationId="{BCC768C4-4A3F-4703-A8C6-D6E904E2B8D2}"/>
          </ac:spMkLst>
        </pc:spChg>
        <pc:spChg chg="mod">
          <ac:chgData name="Venu Kandagatla" userId="201870fe-cce4-40e5-8048-57e8d688cb1d" providerId="ADAL" clId="{1AED612B-94D6-43BA-AF1D-3FB8DDFF31B7}" dt="2019-04-09T06:57:01.674" v="204" actId="20577"/>
          <ac:spMkLst>
            <pc:docMk/>
            <pc:sldMk cId="862367577" sldId="267"/>
            <ac:spMk id="4" creationId="{BA6BFDBA-5066-4188-8BFF-B0C5BCB8CB87}"/>
          </ac:spMkLst>
        </pc:spChg>
        <pc:grpChg chg="add mod">
          <ac:chgData name="Venu Kandagatla" userId="201870fe-cce4-40e5-8048-57e8d688cb1d" providerId="ADAL" clId="{1AED612B-94D6-43BA-AF1D-3FB8DDFF31B7}" dt="2019-04-09T06:56:57.536" v="195" actId="1076"/>
          <ac:grpSpMkLst>
            <pc:docMk/>
            <pc:sldMk cId="862367577" sldId="267"/>
            <ac:grpSpMk id="3" creationId="{393127B4-8DBF-49A1-AADB-0659522895B9}"/>
          </ac:grpSpMkLst>
        </pc:grpChg>
      </pc:sldChg>
      <pc:sldChg chg="add del">
        <pc:chgData name="Venu Kandagatla" userId="201870fe-cce4-40e5-8048-57e8d688cb1d" providerId="ADAL" clId="{1AED612B-94D6-43BA-AF1D-3FB8DDFF31B7}" dt="2019-04-09T06:58:34.222" v="225" actId="2696"/>
        <pc:sldMkLst>
          <pc:docMk/>
          <pc:sldMk cId="2855705678" sldId="523"/>
        </pc:sldMkLst>
      </pc:sldChg>
      <pc:sldChg chg="add">
        <pc:chgData name="Venu Kandagatla" userId="201870fe-cce4-40e5-8048-57e8d688cb1d" providerId="ADAL" clId="{1AED612B-94D6-43BA-AF1D-3FB8DDFF31B7}" dt="2019-04-09T06:58:30.242" v="224"/>
        <pc:sldMkLst>
          <pc:docMk/>
          <pc:sldMk cId="39737949" sldId="524"/>
        </pc:sldMkLst>
      </pc:sldChg>
      <pc:sldChg chg="add">
        <pc:chgData name="Venu Kandagatla" userId="201870fe-cce4-40e5-8048-57e8d688cb1d" providerId="ADAL" clId="{1AED612B-94D6-43BA-AF1D-3FB8DDFF31B7}" dt="2019-04-09T06:58:42.402" v="228"/>
        <pc:sldMkLst>
          <pc:docMk/>
          <pc:sldMk cId="2855705678" sldId="525"/>
        </pc:sldMkLst>
      </pc:sldChg>
      <pc:sldChg chg="add">
        <pc:chgData name="Venu Kandagatla" userId="201870fe-cce4-40e5-8048-57e8d688cb1d" providerId="ADAL" clId="{1AED612B-94D6-43BA-AF1D-3FB8DDFF31B7}" dt="2019-04-09T06:58:54.317" v="230"/>
        <pc:sldMkLst>
          <pc:docMk/>
          <pc:sldMk cId="33371930" sldId="526"/>
        </pc:sldMkLst>
      </pc:sldChg>
      <pc:sldChg chg="add">
        <pc:chgData name="Venu Kandagatla" userId="201870fe-cce4-40e5-8048-57e8d688cb1d" providerId="ADAL" clId="{1AED612B-94D6-43BA-AF1D-3FB8DDFF31B7}" dt="2019-04-09T06:58:58.969" v="232"/>
        <pc:sldMkLst>
          <pc:docMk/>
          <pc:sldMk cId="533640197" sldId="527"/>
        </pc:sldMkLst>
      </pc:sldChg>
      <pc:sldChg chg="add">
        <pc:chgData name="Venu Kandagatla" userId="201870fe-cce4-40e5-8048-57e8d688cb1d" providerId="ADAL" clId="{1AED612B-94D6-43BA-AF1D-3FB8DDFF31B7}" dt="2019-04-09T06:59:03.699" v="234"/>
        <pc:sldMkLst>
          <pc:docMk/>
          <pc:sldMk cId="748777707" sldId="528"/>
        </pc:sldMkLst>
      </pc:sldChg>
      <pc:sldChg chg="add">
        <pc:chgData name="Venu Kandagatla" userId="201870fe-cce4-40e5-8048-57e8d688cb1d" providerId="ADAL" clId="{1AED612B-94D6-43BA-AF1D-3FB8DDFF31B7}" dt="2019-04-09T06:59:12.120" v="236"/>
        <pc:sldMkLst>
          <pc:docMk/>
          <pc:sldMk cId="2714358531" sldId="529"/>
        </pc:sldMkLst>
      </pc:sldChg>
      <pc:sldChg chg="addSp delSp modSp add">
        <pc:chgData name="Venu Kandagatla" userId="201870fe-cce4-40e5-8048-57e8d688cb1d" providerId="ADAL" clId="{1AED612B-94D6-43BA-AF1D-3FB8DDFF31B7}" dt="2019-04-09T13:51:08.201" v="1516" actId="20577"/>
        <pc:sldMkLst>
          <pc:docMk/>
          <pc:sldMk cId="1184765781" sldId="530"/>
        </pc:sldMkLst>
        <pc:spChg chg="mod">
          <ac:chgData name="Venu Kandagatla" userId="201870fe-cce4-40e5-8048-57e8d688cb1d" providerId="ADAL" clId="{1AED612B-94D6-43BA-AF1D-3FB8DDFF31B7}" dt="2019-04-09T13:51:08.201" v="1516" actId="20577"/>
          <ac:spMkLst>
            <pc:docMk/>
            <pc:sldMk cId="1184765781" sldId="530"/>
            <ac:spMk id="2" creationId="{00000000-0000-0000-0000-000000000000}"/>
          </ac:spMkLst>
        </pc:spChg>
        <pc:spChg chg="mod">
          <ac:chgData name="Venu Kandagatla" userId="201870fe-cce4-40e5-8048-57e8d688cb1d" providerId="ADAL" clId="{1AED612B-94D6-43BA-AF1D-3FB8DDFF31B7}" dt="2019-04-09T07:00:21.005" v="269" actId="20577"/>
          <ac:spMkLst>
            <pc:docMk/>
            <pc:sldMk cId="1184765781" sldId="530"/>
            <ac:spMk id="4" creationId="{00000000-0000-0000-0000-000000000000}"/>
          </ac:spMkLst>
        </pc:spChg>
        <pc:picChg chg="add del mod">
          <ac:chgData name="Venu Kandagatla" userId="201870fe-cce4-40e5-8048-57e8d688cb1d" providerId="ADAL" clId="{1AED612B-94D6-43BA-AF1D-3FB8DDFF31B7}" dt="2019-04-09T07:01:25.507" v="288"/>
          <ac:picMkLst>
            <pc:docMk/>
            <pc:sldMk cId="1184765781" sldId="530"/>
            <ac:picMk id="11" creationId="{6BA3821A-5DDF-4A7F-A418-2F146B373E79}"/>
          </ac:picMkLst>
        </pc:picChg>
      </pc:sldChg>
      <pc:sldChg chg="addSp delSp modSp add">
        <pc:chgData name="Venu Kandagatla" userId="201870fe-cce4-40e5-8048-57e8d688cb1d" providerId="ADAL" clId="{1AED612B-94D6-43BA-AF1D-3FB8DDFF31B7}" dt="2019-04-09T07:01:36.912" v="292" actId="12789"/>
        <pc:sldMkLst>
          <pc:docMk/>
          <pc:sldMk cId="2712517128" sldId="531"/>
        </pc:sldMkLst>
        <pc:spChg chg="mod">
          <ac:chgData name="Venu Kandagatla" userId="201870fe-cce4-40e5-8048-57e8d688cb1d" providerId="ADAL" clId="{1AED612B-94D6-43BA-AF1D-3FB8DDFF31B7}" dt="2019-04-09T07:01:13.459" v="285" actId="20577"/>
          <ac:spMkLst>
            <pc:docMk/>
            <pc:sldMk cId="2712517128" sldId="531"/>
            <ac:spMk id="8" creationId="{C2B0CAD4-8263-4F52-BDAC-4F7CB31ED418}"/>
          </ac:spMkLst>
        </pc:spChg>
        <pc:spChg chg="del">
          <ac:chgData name="Venu Kandagatla" userId="201870fe-cce4-40e5-8048-57e8d688cb1d" providerId="ADAL" clId="{1AED612B-94D6-43BA-AF1D-3FB8DDFF31B7}" dt="2019-04-09T07:01:19.982" v="287" actId="478"/>
          <ac:spMkLst>
            <pc:docMk/>
            <pc:sldMk cId="2712517128" sldId="531"/>
            <ac:spMk id="10" creationId="{00000000-0000-0000-0000-000000000000}"/>
          </ac:spMkLst>
        </pc:spChg>
        <pc:graphicFrameChg chg="del">
          <ac:chgData name="Venu Kandagatla" userId="201870fe-cce4-40e5-8048-57e8d688cb1d" providerId="ADAL" clId="{1AED612B-94D6-43BA-AF1D-3FB8DDFF31B7}" dt="2019-04-09T07:01:19.982" v="287" actId="478"/>
          <ac:graphicFrameMkLst>
            <pc:docMk/>
            <pc:sldMk cId="2712517128" sldId="531"/>
            <ac:graphicFrameMk id="9" creationId="{00000000-0000-0000-0000-000000000000}"/>
          </ac:graphicFrameMkLst>
        </pc:graphicFrameChg>
        <pc:picChg chg="del">
          <ac:chgData name="Venu Kandagatla" userId="201870fe-cce4-40e5-8048-57e8d688cb1d" providerId="ADAL" clId="{1AED612B-94D6-43BA-AF1D-3FB8DDFF31B7}" dt="2019-04-09T07:01:15.892" v="286" actId="478"/>
          <ac:picMkLst>
            <pc:docMk/>
            <pc:sldMk cId="2712517128" sldId="531"/>
            <ac:picMk id="5" creationId="{00000000-0000-0000-0000-000000000000}"/>
          </ac:picMkLst>
        </pc:picChg>
        <pc:picChg chg="del">
          <ac:chgData name="Venu Kandagatla" userId="201870fe-cce4-40e5-8048-57e8d688cb1d" providerId="ADAL" clId="{1AED612B-94D6-43BA-AF1D-3FB8DDFF31B7}" dt="2019-04-09T07:01:19.982" v="287" actId="478"/>
          <ac:picMkLst>
            <pc:docMk/>
            <pc:sldMk cId="2712517128" sldId="531"/>
            <ac:picMk id="12" creationId="{00000000-0000-0000-0000-000000000000}"/>
          </ac:picMkLst>
        </pc:picChg>
        <pc:picChg chg="add mod">
          <ac:chgData name="Venu Kandagatla" userId="201870fe-cce4-40e5-8048-57e8d688cb1d" providerId="ADAL" clId="{1AED612B-94D6-43BA-AF1D-3FB8DDFF31B7}" dt="2019-04-09T07:01:36.912" v="292" actId="12789"/>
          <ac:picMkLst>
            <pc:docMk/>
            <pc:sldMk cId="2712517128" sldId="531"/>
            <ac:picMk id="14" creationId="{1A4D5C32-9185-419D-AEC8-D6033AAEF9FE}"/>
          </ac:picMkLst>
        </pc:picChg>
      </pc:sldChg>
      <pc:sldChg chg="addSp delSp modSp add">
        <pc:chgData name="Venu Kandagatla" userId="201870fe-cce4-40e5-8048-57e8d688cb1d" providerId="ADAL" clId="{1AED612B-94D6-43BA-AF1D-3FB8DDFF31B7}" dt="2019-04-09T12:59:13.202" v="1044" actId="13926"/>
        <pc:sldMkLst>
          <pc:docMk/>
          <pc:sldMk cId="141280307" sldId="532"/>
        </pc:sldMkLst>
        <pc:spChg chg="add mod">
          <ac:chgData name="Venu Kandagatla" userId="201870fe-cce4-40e5-8048-57e8d688cb1d" providerId="ADAL" clId="{1AED612B-94D6-43BA-AF1D-3FB8DDFF31B7}" dt="2019-04-09T12:59:13.202" v="1044" actId="13926"/>
          <ac:spMkLst>
            <pc:docMk/>
            <pc:sldMk cId="141280307" sldId="532"/>
            <ac:spMk id="3" creationId="{2F152FEB-9119-4356-9097-895CB881001A}"/>
          </ac:spMkLst>
        </pc:spChg>
        <pc:spChg chg="mod">
          <ac:chgData name="Venu Kandagatla" userId="201870fe-cce4-40e5-8048-57e8d688cb1d" providerId="ADAL" clId="{1AED612B-94D6-43BA-AF1D-3FB8DDFF31B7}" dt="2019-04-09T11:22:38.257" v="307"/>
          <ac:spMkLst>
            <pc:docMk/>
            <pc:sldMk cId="141280307" sldId="532"/>
            <ac:spMk id="8" creationId="{C2B0CAD4-8263-4F52-BDAC-4F7CB31ED418}"/>
          </ac:spMkLst>
        </pc:spChg>
        <pc:picChg chg="del">
          <ac:chgData name="Venu Kandagatla" userId="201870fe-cce4-40e5-8048-57e8d688cb1d" providerId="ADAL" clId="{1AED612B-94D6-43BA-AF1D-3FB8DDFF31B7}" dt="2019-04-09T11:22:41.551" v="308" actId="478"/>
          <ac:picMkLst>
            <pc:docMk/>
            <pc:sldMk cId="141280307" sldId="532"/>
            <ac:picMk id="14" creationId="{1A4D5C32-9185-419D-AEC8-D6033AAEF9FE}"/>
          </ac:picMkLst>
        </pc:picChg>
      </pc:sldChg>
      <pc:sldChg chg="modSp add">
        <pc:chgData name="Venu Kandagatla" userId="201870fe-cce4-40e5-8048-57e8d688cb1d" providerId="ADAL" clId="{1AED612B-94D6-43BA-AF1D-3FB8DDFF31B7}" dt="2019-04-09T13:13:45.487" v="1403" actId="20577"/>
        <pc:sldMkLst>
          <pc:docMk/>
          <pc:sldMk cId="457764629" sldId="533"/>
        </pc:sldMkLst>
        <pc:spChg chg="mod">
          <ac:chgData name="Venu Kandagatla" userId="201870fe-cce4-40e5-8048-57e8d688cb1d" providerId="ADAL" clId="{1AED612B-94D6-43BA-AF1D-3FB8DDFF31B7}" dt="2019-04-09T13:13:45.487" v="1403" actId="20577"/>
          <ac:spMkLst>
            <pc:docMk/>
            <pc:sldMk cId="457764629" sldId="533"/>
            <ac:spMk id="3" creationId="{2F152FEB-9119-4356-9097-895CB881001A}"/>
          </ac:spMkLst>
        </pc:spChg>
        <pc:spChg chg="mod">
          <ac:chgData name="Venu Kandagatla" userId="201870fe-cce4-40e5-8048-57e8d688cb1d" providerId="ADAL" clId="{1AED612B-94D6-43BA-AF1D-3FB8DDFF31B7}" dt="2019-04-09T13:03:36.838" v="1057" actId="20577"/>
          <ac:spMkLst>
            <pc:docMk/>
            <pc:sldMk cId="457764629" sldId="533"/>
            <ac:spMk id="8" creationId="{C2B0CAD4-8263-4F52-BDAC-4F7CB31ED418}"/>
          </ac:spMkLst>
        </pc:spChg>
      </pc:sldChg>
      <pc:sldChg chg="modSp add modNotesTx">
        <pc:chgData name="Venu Kandagatla" userId="201870fe-cce4-40e5-8048-57e8d688cb1d" providerId="ADAL" clId="{1AED612B-94D6-43BA-AF1D-3FB8DDFF31B7}" dt="2019-04-09T13:36:30.470" v="1417" actId="20577"/>
        <pc:sldMkLst>
          <pc:docMk/>
          <pc:sldMk cId="2534703687" sldId="534"/>
        </pc:sldMkLst>
        <pc:spChg chg="mod">
          <ac:chgData name="Venu Kandagatla" userId="201870fe-cce4-40e5-8048-57e8d688cb1d" providerId="ADAL" clId="{1AED612B-94D6-43BA-AF1D-3FB8DDFF31B7}" dt="2019-04-09T13:36:00.964" v="1415" actId="20577"/>
          <ac:spMkLst>
            <pc:docMk/>
            <pc:sldMk cId="2534703687" sldId="534"/>
            <ac:spMk id="2" creationId="{00000000-0000-0000-0000-000000000000}"/>
          </ac:spMkLst>
        </pc:spChg>
      </pc:sldChg>
      <pc:sldChg chg="addSp delSp modSp add">
        <pc:chgData name="Venu Kandagatla" userId="201870fe-cce4-40e5-8048-57e8d688cb1d" providerId="ADAL" clId="{1AED612B-94D6-43BA-AF1D-3FB8DDFF31B7}" dt="2019-04-09T13:50:45.971" v="1514" actId="692"/>
        <pc:sldMkLst>
          <pc:docMk/>
          <pc:sldMk cId="1100892235" sldId="535"/>
        </pc:sldMkLst>
        <pc:spChg chg="mod">
          <ac:chgData name="Venu Kandagatla" userId="201870fe-cce4-40e5-8048-57e8d688cb1d" providerId="ADAL" clId="{1AED612B-94D6-43BA-AF1D-3FB8DDFF31B7}" dt="2019-04-09T13:40:42.046" v="1423" actId="20577"/>
          <ac:spMkLst>
            <pc:docMk/>
            <pc:sldMk cId="1100892235" sldId="535"/>
            <ac:spMk id="5" creationId="{DE0278D1-246A-436C-B4CA-E565CD15A499}"/>
          </ac:spMkLst>
        </pc:spChg>
        <pc:spChg chg="add del mod">
          <ac:chgData name="Venu Kandagatla" userId="201870fe-cce4-40e5-8048-57e8d688cb1d" providerId="ADAL" clId="{1AED612B-94D6-43BA-AF1D-3FB8DDFF31B7}" dt="2019-04-09T13:40:53.598" v="1430" actId="47"/>
          <ac:spMkLst>
            <pc:docMk/>
            <pc:sldMk cId="1100892235" sldId="535"/>
            <ac:spMk id="8" creationId="{7ACAC9DE-0DB0-4833-AB5E-935230EDA498}"/>
          </ac:spMkLst>
        </pc:spChg>
        <pc:spChg chg="add mod">
          <ac:chgData name="Venu Kandagatla" userId="201870fe-cce4-40e5-8048-57e8d688cb1d" providerId="ADAL" clId="{1AED612B-94D6-43BA-AF1D-3FB8DDFF31B7}" dt="2019-04-09T13:50:45.971" v="1514" actId="692"/>
          <ac:spMkLst>
            <pc:docMk/>
            <pc:sldMk cId="1100892235" sldId="535"/>
            <ac:spMk id="9" creationId="{33D7BD3E-CAD4-4571-B0C3-10CB4231FB49}"/>
          </ac:spMkLst>
        </pc:spChg>
        <pc:spChg chg="add mod">
          <ac:chgData name="Venu Kandagatla" userId="201870fe-cce4-40e5-8048-57e8d688cb1d" providerId="ADAL" clId="{1AED612B-94D6-43BA-AF1D-3FB8DDFF31B7}" dt="2019-04-09T13:50:23.841" v="1508" actId="12788"/>
          <ac:spMkLst>
            <pc:docMk/>
            <pc:sldMk cId="1100892235" sldId="535"/>
            <ac:spMk id="10" creationId="{E5328243-12E4-48F4-A339-F12A3F906D6E}"/>
          </ac:spMkLst>
        </pc:spChg>
        <pc:picChg chg="del">
          <ac:chgData name="Venu Kandagatla" userId="201870fe-cce4-40e5-8048-57e8d688cb1d" providerId="ADAL" clId="{1AED612B-94D6-43BA-AF1D-3FB8DDFF31B7}" dt="2019-04-09T13:40:47.192" v="1425" actId="478"/>
          <ac:picMkLst>
            <pc:docMk/>
            <pc:sldMk cId="1100892235" sldId="535"/>
            <ac:picMk id="2" creationId="{00000000-0000-0000-0000-000000000000}"/>
          </ac:picMkLst>
        </pc:picChg>
        <pc:picChg chg="del">
          <ac:chgData name="Venu Kandagatla" userId="201870fe-cce4-40e5-8048-57e8d688cb1d" providerId="ADAL" clId="{1AED612B-94D6-43BA-AF1D-3FB8DDFF31B7}" dt="2019-04-09T13:40:45.216" v="1424" actId="478"/>
          <ac:picMkLst>
            <pc:docMk/>
            <pc:sldMk cId="1100892235" sldId="535"/>
            <ac:picMk id="3" creationId="{00000000-0000-0000-0000-000000000000}"/>
          </ac:picMkLst>
        </pc:picChg>
      </pc:sldChg>
      <pc:sldChg chg="delSp modSp add">
        <pc:chgData name="Venu Kandagatla" userId="201870fe-cce4-40e5-8048-57e8d688cb1d" providerId="ADAL" clId="{1AED612B-94D6-43BA-AF1D-3FB8DDFF31B7}" dt="2019-04-09T14:10:20.190" v="1537" actId="478"/>
        <pc:sldMkLst>
          <pc:docMk/>
          <pc:sldMk cId="455363120" sldId="536"/>
        </pc:sldMkLst>
        <pc:spChg chg="mod">
          <ac:chgData name="Venu Kandagatla" userId="201870fe-cce4-40e5-8048-57e8d688cb1d" providerId="ADAL" clId="{1AED612B-94D6-43BA-AF1D-3FB8DDFF31B7}" dt="2019-04-09T14:09:34.573" v="1525" actId="20577"/>
          <ac:spMkLst>
            <pc:docMk/>
            <pc:sldMk cId="455363120" sldId="536"/>
            <ac:spMk id="5" creationId="{DE0278D1-246A-436C-B4CA-E565CD15A499}"/>
          </ac:spMkLst>
        </pc:spChg>
        <pc:spChg chg="mod">
          <ac:chgData name="Venu Kandagatla" userId="201870fe-cce4-40e5-8048-57e8d688cb1d" providerId="ADAL" clId="{1AED612B-94D6-43BA-AF1D-3FB8DDFF31B7}" dt="2019-04-09T14:10:17.018" v="1536" actId="403"/>
          <ac:spMkLst>
            <pc:docMk/>
            <pc:sldMk cId="455363120" sldId="536"/>
            <ac:spMk id="9" creationId="{33D7BD3E-CAD4-4571-B0C3-10CB4231FB49}"/>
          </ac:spMkLst>
        </pc:spChg>
        <pc:spChg chg="del">
          <ac:chgData name="Venu Kandagatla" userId="201870fe-cce4-40e5-8048-57e8d688cb1d" providerId="ADAL" clId="{1AED612B-94D6-43BA-AF1D-3FB8DDFF31B7}" dt="2019-04-09T14:10:20.190" v="1537" actId="478"/>
          <ac:spMkLst>
            <pc:docMk/>
            <pc:sldMk cId="455363120" sldId="536"/>
            <ac:spMk id="10" creationId="{E5328243-12E4-48F4-A339-F12A3F906D6E}"/>
          </ac:spMkLst>
        </pc:spChg>
      </pc:sldChg>
      <pc:sldChg chg="add del">
        <pc:chgData name="Venu Kandagatla" userId="201870fe-cce4-40e5-8048-57e8d688cb1d" providerId="ADAL" clId="{1AED612B-94D6-43BA-AF1D-3FB8DDFF31B7}" dt="2019-04-09T13:40:55.747" v="1431" actId="2696"/>
        <pc:sldMkLst>
          <pc:docMk/>
          <pc:sldMk cId="3903513833" sldId="536"/>
        </pc:sldMkLst>
      </pc:sldChg>
      <pc:sldMasterChg chg="delSldLayout">
        <pc:chgData name="Venu Kandagatla" userId="201870fe-cce4-40e5-8048-57e8d688cb1d" providerId="ADAL" clId="{1AED612B-94D6-43BA-AF1D-3FB8DDFF31B7}" dt="2019-04-09T06:58:34.226" v="226" actId="2696"/>
        <pc:sldMasterMkLst>
          <pc:docMk/>
          <pc:sldMasterMk cId="3957346196" sldId="2147483648"/>
        </pc:sldMasterMkLst>
        <pc:sldLayoutChg chg="del">
          <pc:chgData name="Venu Kandagatla" userId="201870fe-cce4-40e5-8048-57e8d688cb1d" providerId="ADAL" clId="{1AED612B-94D6-43BA-AF1D-3FB8DDFF31B7}" dt="2019-04-09T06:58:34.226" v="226" actId="2696"/>
          <pc:sldLayoutMkLst>
            <pc:docMk/>
            <pc:sldMasterMk cId="3957346196" sldId="2147483648"/>
            <pc:sldLayoutMk cId="3370075350" sldId="2147483660"/>
          </pc:sldLayoutMkLst>
        </pc:sldLayoutChg>
      </pc:sldMasterChg>
      <pc:sldMasterChg chg="add addSldLayout">
        <pc:chgData name="Venu Kandagatla" userId="201870fe-cce4-40e5-8048-57e8d688cb1d" providerId="ADAL" clId="{1AED612B-94D6-43BA-AF1D-3FB8DDFF31B7}" dt="2019-04-09T06:59:46.393" v="237" actId="27028"/>
        <pc:sldMasterMkLst>
          <pc:docMk/>
          <pc:sldMasterMk cId="2325416663" sldId="2147483730"/>
        </pc:sldMasterMkLst>
        <pc:sldLayoutChg chg="add">
          <pc:chgData name="Venu Kandagatla" userId="201870fe-cce4-40e5-8048-57e8d688cb1d" providerId="ADAL" clId="{1AED612B-94D6-43BA-AF1D-3FB8DDFF31B7}" dt="2019-04-09T06:59:46.393" v="237" actId="27028"/>
          <pc:sldLayoutMkLst>
            <pc:docMk/>
            <pc:sldMasterMk cId="2325416663" sldId="2147483730"/>
            <pc:sldLayoutMk cId="3690082971" sldId="2147483732"/>
          </pc:sldLayoutMkLst>
        </pc:sldLayoutChg>
        <pc:sldLayoutChg chg="add">
          <pc:chgData name="Venu Kandagatla" userId="201870fe-cce4-40e5-8048-57e8d688cb1d" providerId="ADAL" clId="{1AED612B-94D6-43BA-AF1D-3FB8DDFF31B7}" dt="2019-04-09T06:58:30.241" v="223" actId="27028"/>
          <pc:sldLayoutMkLst>
            <pc:docMk/>
            <pc:sldMasterMk cId="2325416663" sldId="2147483730"/>
            <pc:sldLayoutMk cId="534845591" sldId="2147483740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p4>
</file>

<file path=ppt/media/media3.m4a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E5EEEB-B5CD-48F7-A603-6086E020D51F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6E2207-977A-4D4E-A888-7F95B6E1B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0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6E2207-977A-4D4E-A888-7F95B6E1BB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395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https://epa.ms/PEP-QUIZ-09042019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6E2207-977A-4D4E-A888-7F95B6E1BB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713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482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07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1611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2433" y="2075578"/>
            <a:ext cx="9213851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42434" y="4453468"/>
            <a:ext cx="8650817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42433" y="5459484"/>
            <a:ext cx="4866216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7173" y="504827"/>
            <a:ext cx="1658003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01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64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51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216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58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73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037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30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97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2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F0848-107D-4D37-AD14-9317AE4233C7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A1D9C-1A3A-4FBF-ACDC-60394D28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46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40" r:id="rId2"/>
    <p:sldLayoutId id="2147483741" r:id="rId3"/>
    <p:sldLayoutId id="2147483742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7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www.graphtheorysoftware.com/" TargetMode="External"/><Relationship Id="rId7" Type="http://schemas.openxmlformats.org/officeDocument/2006/relationships/hyperlink" Target="http://www.hamilton.ie/ollie/Downloads/Graph.pdf" TargetMode="External"/><Relationship Id="rId2" Type="http://schemas.openxmlformats.org/officeDocument/2006/relationships/hyperlink" Target="http://graphonline.ru/en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math.tut.fi/~ruohonen/GT_English.pdf" TargetMode="External"/><Relationship Id="rId5" Type="http://schemas.openxmlformats.org/officeDocument/2006/relationships/hyperlink" Target="https://www.cs.cmu.edu/~adamchik/21-127/lectures/graphs_1_print.pdf" TargetMode="External"/><Relationship Id="rId4" Type="http://schemas.openxmlformats.org/officeDocument/2006/relationships/hyperlink" Target="https://www.geogebra.org/graphing?lang=en" TargetMode="External"/><Relationship Id="rId9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4.mp4"/><Relationship Id="rId7" Type="http://schemas.openxmlformats.org/officeDocument/2006/relationships/image" Target="../media/image1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59"/>
          <a:stretch/>
        </p:blipFill>
        <p:spPr>
          <a:xfrm flipH="1">
            <a:off x="0" y="-1"/>
            <a:ext cx="12192000" cy="6858002"/>
          </a:xfrm>
        </p:spPr>
      </p:pic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147489" y="2023717"/>
            <a:ext cx="5010288" cy="1354217"/>
          </a:xfr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dirty="0"/>
              <a:t>OVERVIEW OF GRAPH THEORY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147489" y="6401316"/>
            <a:ext cx="4866216" cy="373063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Apr 06, 2019</a:t>
            </a:r>
          </a:p>
        </p:txBody>
      </p:sp>
      <p:pic>
        <p:nvPicPr>
          <p:cNvPr id="8" name="Picture Placeholder 7" descr="logo_cover_5.png"/>
          <p:cNvPicPr>
            <a:picLocks noGrp="1" noChangeAspect="1"/>
          </p:cNvPicPr>
          <p:nvPr>
            <p:ph type="pic" sz="quarter" idx="18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8" b="3538"/>
          <a:stretch>
            <a:fillRect/>
          </a:stretch>
        </p:blipFill>
        <p:spPr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0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596809" y="4635467"/>
            <a:ext cx="4479235" cy="58477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dirty="0"/>
              <a:t>VENU KANDAGATLA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8" t="21517" r="26347" b="19727"/>
          <a:stretch/>
        </p:blipFill>
        <p:spPr>
          <a:xfrm>
            <a:off x="10386390" y="91367"/>
            <a:ext cx="1689654" cy="2117035"/>
          </a:xfrm>
          <a:prstGeom prst="rect">
            <a:avLst/>
          </a:prstGeom>
          <a:ln w="508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4765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78919" y="238539"/>
            <a:ext cx="5634162" cy="6400800"/>
          </a:xfrm>
          <a:solidFill>
            <a:srgbClr val="76CCD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91440" bIns="91440">
            <a:norm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QUIZ</a:t>
            </a:r>
            <a:endParaRPr lang="en-US" dirty="0">
              <a:solidFill>
                <a:srgbClr val="2C262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428" y="991372"/>
            <a:ext cx="3609145" cy="3603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34703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9E05B9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5600" y="956216"/>
            <a:ext cx="8940800" cy="52832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4D335875-CE60-4419-B403-4B9011570BC8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" name="Text Placeholder 1">
              <a:extLst>
                <a:ext uri="{FF2B5EF4-FFF2-40B4-BE49-F238E27FC236}">
                  <a16:creationId xmlns:a16="http://schemas.microsoft.com/office/drawing/2014/main" id="{39B20E8D-5A50-4308-94A3-6F959CCF5AC5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DFS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5D92FB-16CF-4231-8C1A-64BF486763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Picture Placeholder 7" descr="logo_cover_5.png">
              <a:extLst>
                <a:ext uri="{FF2B5EF4-FFF2-40B4-BE49-F238E27FC236}">
                  <a16:creationId xmlns:a16="http://schemas.microsoft.com/office/drawing/2014/main" id="{AFA865BC-6CE4-431D-AAE2-79680B7DE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07923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5CE15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0150" y="844162"/>
            <a:ext cx="9791700" cy="54229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9416B7C-6D50-440B-BD7E-8BC856E2C27F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" name="Text Placeholder 1">
              <a:extLst>
                <a:ext uri="{FF2B5EF4-FFF2-40B4-BE49-F238E27FC236}">
                  <a16:creationId xmlns:a16="http://schemas.microsoft.com/office/drawing/2014/main" id="{3B39D9BA-6388-4856-81E5-3D7574761348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BFS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A8CC873-6E0E-4749-B1AA-87DB638EA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Picture Placeholder 7" descr="logo_cover_5.png">
              <a:extLst>
                <a:ext uri="{FF2B5EF4-FFF2-40B4-BE49-F238E27FC236}">
                  <a16:creationId xmlns:a16="http://schemas.microsoft.com/office/drawing/2014/main" id="{D127F8D6-168D-495B-9668-6A250341A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956615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78919" y="238539"/>
            <a:ext cx="5634162" cy="6400800"/>
          </a:xfrm>
          <a:solidFill>
            <a:srgbClr val="76CCD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91440" bIns="91440">
            <a:norm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Q &amp; A</a:t>
            </a:r>
            <a:endParaRPr lang="en-US" dirty="0">
              <a:solidFill>
                <a:srgbClr val="2C262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428" y="991372"/>
            <a:ext cx="3609145" cy="3603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5705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FCA3E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8744" y="1162030"/>
            <a:ext cx="7674512" cy="494032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CE278577-9BA4-4875-BB18-7F3A40CCACA3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" name="Text Placeholder 1">
              <a:extLst>
                <a:ext uri="{FF2B5EF4-FFF2-40B4-BE49-F238E27FC236}">
                  <a16:creationId xmlns:a16="http://schemas.microsoft.com/office/drawing/2014/main" id="{FD973E17-74B1-4460-8B14-AC0C0A698714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DIJKSTRA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160DF69-CD42-4AC2-B74F-596F074585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Picture Placeholder 7" descr="logo_cover_5.png">
              <a:extLst>
                <a:ext uri="{FF2B5EF4-FFF2-40B4-BE49-F238E27FC236}">
                  <a16:creationId xmlns:a16="http://schemas.microsoft.com/office/drawing/2014/main" id="{FC280EDB-8974-43D7-AEAD-7F7BF2B45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635678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682AE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3100" y="1022942"/>
            <a:ext cx="8305800" cy="53467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44097E1-28D8-47C5-A6EE-2E9F3F95AA44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" name="Text Placeholder 1">
              <a:extLst>
                <a:ext uri="{FF2B5EF4-FFF2-40B4-BE49-F238E27FC236}">
                  <a16:creationId xmlns:a16="http://schemas.microsoft.com/office/drawing/2014/main" id="{2029181B-F53A-44D2-99B5-E7AAC3567A55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DIJKSTRA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FB57954-529C-4339-B3E0-5ED6318912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Picture Placeholder 7" descr="logo_cover_5.png">
              <a:extLst>
                <a:ext uri="{FF2B5EF4-FFF2-40B4-BE49-F238E27FC236}">
                  <a16:creationId xmlns:a16="http://schemas.microsoft.com/office/drawing/2014/main" id="{E914B2C0-AFDA-42C2-BED9-98543D66C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632721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78919" y="238539"/>
            <a:ext cx="5634162" cy="6400800"/>
          </a:xfrm>
          <a:solidFill>
            <a:srgbClr val="76CCD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91440" bIns="91440">
            <a:norm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Q &amp; A</a:t>
            </a:r>
            <a:endParaRPr lang="en-US" dirty="0">
              <a:solidFill>
                <a:srgbClr val="2C262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428" y="991372"/>
            <a:ext cx="3609145" cy="3603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71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896" y="2333625"/>
            <a:ext cx="1704975" cy="17335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5" y="1672780"/>
            <a:ext cx="7105650" cy="391477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7AB8C51-2CBD-450B-8522-AE382E1CB191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7" name="Text Placeholder 1">
              <a:extLst>
                <a:ext uri="{FF2B5EF4-FFF2-40B4-BE49-F238E27FC236}">
                  <a16:creationId xmlns:a16="http://schemas.microsoft.com/office/drawing/2014/main" id="{5B339E63-3290-430A-80D8-F1692DAB67E0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Weighted Undirected Graph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334414C-53B4-44C8-A30A-94BFB0460F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9" name="Picture Placeholder 7" descr="logo_cover_5.png">
              <a:extLst>
                <a:ext uri="{FF2B5EF4-FFF2-40B4-BE49-F238E27FC236}">
                  <a16:creationId xmlns:a16="http://schemas.microsoft.com/office/drawing/2014/main" id="{C7B41A42-CF03-4A34-B9E7-A6D61E029E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84180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73" y="1677733"/>
            <a:ext cx="6610350" cy="36671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739" y="2663570"/>
            <a:ext cx="1695450" cy="169545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A416122-90C7-4956-84A2-14A6FE0FA505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" name="Text Placeholder 1">
              <a:extLst>
                <a:ext uri="{FF2B5EF4-FFF2-40B4-BE49-F238E27FC236}">
                  <a16:creationId xmlns:a16="http://schemas.microsoft.com/office/drawing/2014/main" id="{DE0278D1-246A-436C-B4CA-E565CD15A499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Weighted Directed Graph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F1B6C18-8F5A-4F3B-910B-587A2DD449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Picture Placeholder 7" descr="logo_cover_5.png">
              <a:extLst>
                <a:ext uri="{FF2B5EF4-FFF2-40B4-BE49-F238E27FC236}">
                  <a16:creationId xmlns:a16="http://schemas.microsoft.com/office/drawing/2014/main" id="{AF0A7107-2ADD-4FA8-B0EF-DA2F4566B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39517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78919" y="238539"/>
            <a:ext cx="5634162" cy="6400800"/>
          </a:xfrm>
          <a:solidFill>
            <a:srgbClr val="76CCD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91440" bIns="91440">
            <a:norm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Q &amp; A</a:t>
            </a:r>
            <a:endParaRPr lang="en-US" dirty="0">
              <a:solidFill>
                <a:srgbClr val="2C262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428" y="991372"/>
            <a:ext cx="3609145" cy="3603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3640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D050AE9-B64C-4059-83C1-1A9AD7E3D596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" name="Text Placeholder 1">
              <a:extLst>
                <a:ext uri="{FF2B5EF4-FFF2-40B4-BE49-F238E27FC236}">
                  <a16:creationId xmlns:a16="http://schemas.microsoft.com/office/drawing/2014/main" id="{C2B0CAD4-8263-4F52-BDAC-4F7CB31ED418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DEFINITION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404F327-0CBF-444E-88C5-D5D7AC6CCE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" name="Picture Placeholder 7" descr="logo_cover_5.png">
              <a:extLst>
                <a:ext uri="{FF2B5EF4-FFF2-40B4-BE49-F238E27FC236}">
                  <a16:creationId xmlns:a16="http://schemas.microsoft.com/office/drawing/2014/main" id="{06E25DCB-BDF4-4014-B8AE-B6181465C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14" name="Picture 13" descr="A red stop light that is filled with traffic at night&#10;&#10;Description automatically generated">
            <a:extLst>
              <a:ext uri="{FF2B5EF4-FFF2-40B4-BE49-F238E27FC236}">
                <a16:creationId xmlns:a16="http://schemas.microsoft.com/office/drawing/2014/main" id="{1A4D5C32-9185-419D-AEC8-D6033AAEF9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569" y="2215361"/>
            <a:ext cx="2542862" cy="242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517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0"/>
    </mc:Choice>
    <mc:Fallback xmlns="">
      <p:transition spd="slow" advTm="6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C768C4-4A3F-4703-A8C6-D6E904E2B8D2}"/>
              </a:ext>
            </a:extLst>
          </p:cNvPr>
          <p:cNvSpPr/>
          <p:nvPr/>
        </p:nvSpPr>
        <p:spPr>
          <a:xfrm>
            <a:off x="1326008" y="2551837"/>
            <a:ext cx="10152779" cy="2400657"/>
          </a:xfrm>
          <a:prstGeom prst="rect">
            <a:avLst/>
          </a:prstGeom>
        </p:spPr>
        <p:txBody>
          <a:bodyPr wrap="none" tIns="91440" bIns="9144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http://graphonline.ru/en/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http://www.graphtheorysoftware.com/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https://www.geogebra.org/graphing?lang=en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https://www.cs.cmu.edu/~adamchik/21-127/lectures/graphs_1_print.pdf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http://math.tut.fi/~ruohonen/GT_English.pdf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7"/>
              </a:rPr>
              <a:t>http://www.hamilton.ie/ollie/Downloads/Graph.pdf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93127B4-8DBF-49A1-AADB-0659522895B9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" name="Text Placeholder 1">
              <a:extLst>
                <a:ext uri="{FF2B5EF4-FFF2-40B4-BE49-F238E27FC236}">
                  <a16:creationId xmlns:a16="http://schemas.microsoft.com/office/drawing/2014/main" id="{BA6BFDBA-5066-4188-8BFF-B0C5BCB8CB8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Resources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2A0EEB5-4776-4113-A499-2FF96E12D1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Picture Placeholder 7" descr="logo_cover_5.png">
              <a:extLst>
                <a:ext uri="{FF2B5EF4-FFF2-40B4-BE49-F238E27FC236}">
                  <a16:creationId xmlns:a16="http://schemas.microsoft.com/office/drawing/2014/main" id="{2E6FB965-39B1-4E0D-A25E-35F403B89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862367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78919" y="238539"/>
            <a:ext cx="5634162" cy="6400800"/>
          </a:xfrm>
          <a:solidFill>
            <a:srgbClr val="76CCD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91440" bIns="91440">
            <a:norm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Q &amp; A</a:t>
            </a:r>
            <a:endParaRPr lang="en-US" dirty="0">
              <a:solidFill>
                <a:srgbClr val="2C262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428" y="991372"/>
            <a:ext cx="3609145" cy="3603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8777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A416122-90C7-4956-84A2-14A6FE0FA505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" name="Text Placeholder 1">
              <a:extLst>
                <a:ext uri="{FF2B5EF4-FFF2-40B4-BE49-F238E27FC236}">
                  <a16:creationId xmlns:a16="http://schemas.microsoft.com/office/drawing/2014/main" id="{DE0278D1-246A-436C-B4CA-E565CD15A499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TASKS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F1B6C18-8F5A-4F3B-910B-587A2DD449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Picture Placeholder 7" descr="logo_cover_5.png">
              <a:extLst>
                <a:ext uri="{FF2B5EF4-FFF2-40B4-BE49-F238E27FC236}">
                  <a16:creationId xmlns:a16="http://schemas.microsoft.com/office/drawing/2014/main" id="{AF0A7107-2ADD-4FA8-B0EF-DA2F4566B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ACAC9DE-0DB0-4833-AB5E-935230EDA498}"/>
              </a:ext>
            </a:extLst>
          </p:cNvPr>
          <p:cNvSpPr txBox="1"/>
          <p:nvPr/>
        </p:nvSpPr>
        <p:spPr>
          <a:xfrm>
            <a:off x="1943100" y="20716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D7BD3E-CAD4-4571-B0C3-10CB4231FB49}"/>
              </a:ext>
            </a:extLst>
          </p:cNvPr>
          <p:cNvSpPr txBox="1"/>
          <p:nvPr/>
        </p:nvSpPr>
        <p:spPr>
          <a:xfrm>
            <a:off x="1541292" y="1702191"/>
            <a:ext cx="9109417" cy="141577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tIns="91440" bIns="9144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https://www.hackerrank.com/challenges/torque-and-development/problem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https://www.hackerrank.com/challenges/bfsshortreach/problem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https://www.hackerrank.com/challenges/primsmstsub/problem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https://www.hackerrank.com/challenges/rust-murderer/problem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328243-12E4-48F4-A339-F12A3F906D6E}"/>
              </a:ext>
            </a:extLst>
          </p:cNvPr>
          <p:cNvSpPr txBox="1"/>
          <p:nvPr/>
        </p:nvSpPr>
        <p:spPr>
          <a:xfrm>
            <a:off x="2474047" y="4572000"/>
            <a:ext cx="7243906" cy="83099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 Tasks here: https://epa.ms/PEP09042019</a:t>
            </a:r>
          </a:p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date: 26/04/2019</a:t>
            </a:r>
          </a:p>
        </p:txBody>
      </p:sp>
    </p:spTree>
    <p:extLst>
      <p:ext uri="{BB962C8B-B14F-4D97-AF65-F5344CB8AC3E}">
        <p14:creationId xmlns:p14="http://schemas.microsoft.com/office/powerpoint/2010/main" val="1100892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A416122-90C7-4956-84A2-14A6FE0FA505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" name="Text Placeholder 1">
              <a:extLst>
                <a:ext uri="{FF2B5EF4-FFF2-40B4-BE49-F238E27FC236}">
                  <a16:creationId xmlns:a16="http://schemas.microsoft.com/office/drawing/2014/main" id="{DE0278D1-246A-436C-B4CA-E565CD15A499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PRACTICE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F1B6C18-8F5A-4F3B-910B-587A2DD449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Picture Placeholder 7" descr="logo_cover_5.png">
              <a:extLst>
                <a:ext uri="{FF2B5EF4-FFF2-40B4-BE49-F238E27FC236}">
                  <a16:creationId xmlns:a16="http://schemas.microsoft.com/office/drawing/2014/main" id="{AF0A7107-2ADD-4FA8-B0EF-DA2F4566B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ACAC9DE-0DB0-4833-AB5E-935230EDA498}"/>
              </a:ext>
            </a:extLst>
          </p:cNvPr>
          <p:cNvSpPr txBox="1"/>
          <p:nvPr/>
        </p:nvSpPr>
        <p:spPr>
          <a:xfrm>
            <a:off x="1943100" y="20716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D7BD3E-CAD4-4571-B0C3-10CB4231FB49}"/>
              </a:ext>
            </a:extLst>
          </p:cNvPr>
          <p:cNvSpPr txBox="1"/>
          <p:nvPr/>
        </p:nvSpPr>
        <p:spPr>
          <a:xfrm>
            <a:off x="514350" y="1702191"/>
            <a:ext cx="10136359" cy="67710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tIns="91440" bIns="91440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https://www.hackerrank.com/domains/algorithms?filters%5Bsubdomains%5D%5B%5D=graph-theory&amp;filters%5Bdifficulty%5D%5B%5D=medium&amp;filters%5Bdifficulty%5D%5B%5D=easy</a:t>
            </a:r>
          </a:p>
        </p:txBody>
      </p:sp>
    </p:spTree>
    <p:extLst>
      <p:ext uri="{BB962C8B-B14F-4D97-AF65-F5344CB8AC3E}">
        <p14:creationId xmlns:p14="http://schemas.microsoft.com/office/powerpoint/2010/main" val="455363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78919" y="238539"/>
            <a:ext cx="5634162" cy="6400800"/>
          </a:xfrm>
          <a:solidFill>
            <a:srgbClr val="76CCD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91440" bIns="91440">
            <a:norm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THANK YOU</a:t>
            </a:r>
          </a:p>
          <a:p>
            <a:pPr algn="ctr"/>
            <a:r>
              <a:rPr lang="en-US" dirty="0">
                <a:solidFill>
                  <a:srgbClr val="2C2622"/>
                </a:solidFill>
              </a:rPr>
              <a:t>VENU KANDAGATLA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428" y="991372"/>
            <a:ext cx="3609145" cy="3603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4358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D050AE9-B64C-4059-83C1-1A9AD7E3D596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" name="Text Placeholder 1">
              <a:extLst>
                <a:ext uri="{FF2B5EF4-FFF2-40B4-BE49-F238E27FC236}">
                  <a16:creationId xmlns:a16="http://schemas.microsoft.com/office/drawing/2014/main" id="{C2B0CAD4-8263-4F52-BDAC-4F7CB31ED418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Basic Vocabulary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404F327-0CBF-444E-88C5-D5D7AC6CCE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" name="Picture Placeholder 7" descr="logo_cover_5.png">
              <a:extLst>
                <a:ext uri="{FF2B5EF4-FFF2-40B4-BE49-F238E27FC236}">
                  <a16:creationId xmlns:a16="http://schemas.microsoft.com/office/drawing/2014/main" id="{06E25DCB-BDF4-4014-B8AE-B6181465C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152FEB-9119-4356-9097-895CB881001A}"/>
              </a:ext>
            </a:extLst>
          </p:cNvPr>
          <p:cNvSpPr txBox="1"/>
          <p:nvPr/>
        </p:nvSpPr>
        <p:spPr>
          <a:xfrm>
            <a:off x="309489" y="1406769"/>
            <a:ext cx="1147923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PSEUDO GRPAHS – Allow edges connect a vertex to itself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SIMPLE GRPAHS – Non-empty set of vertices connected at most by one 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MULTIGRPAHS – Allows multiples edges between two vertices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UNDIRECTED – unorder edges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DIRECTED – Ordered pairs of edges and vertices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DIRECTED MULTIGRAPHS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WEIGTED GRAPHS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WEIGHTED DIRECTED/UNDIRECTED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Two vertices are </a:t>
            </a:r>
            <a:r>
              <a:rPr lang="en-US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adjacent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if there is an edge between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degree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of a vertex in an undirected graph is the number of edges associated with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graph in which every vertex has the same degree is called a </a:t>
            </a:r>
            <a:r>
              <a:rPr lang="en-US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regular graph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simple graph is </a:t>
            </a:r>
            <a:r>
              <a:rPr lang="en-US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Complete Graph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if there is an edge between every pair of 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graph is </a:t>
            </a:r>
            <a:r>
              <a:rPr lang="en-US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connected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if there is a path between any two vertices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8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0"/>
    </mc:Choice>
    <mc:Fallback xmlns="">
      <p:transition spd="slow" advTm="6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D050AE9-B64C-4059-83C1-1A9AD7E3D596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" name="Text Placeholder 1">
              <a:extLst>
                <a:ext uri="{FF2B5EF4-FFF2-40B4-BE49-F238E27FC236}">
                  <a16:creationId xmlns:a16="http://schemas.microsoft.com/office/drawing/2014/main" id="{C2B0CAD4-8263-4F52-BDAC-4F7CB31ED418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Applications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404F327-0CBF-444E-88C5-D5D7AC6CCE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" name="Picture Placeholder 7" descr="logo_cover_5.png">
              <a:extLst>
                <a:ext uri="{FF2B5EF4-FFF2-40B4-BE49-F238E27FC236}">
                  <a16:creationId xmlns:a16="http://schemas.microsoft.com/office/drawing/2014/main" id="{06E25DCB-BDF4-4014-B8AE-B6181465C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152FEB-9119-4356-9097-895CB881001A}"/>
              </a:ext>
            </a:extLst>
          </p:cNvPr>
          <p:cNvSpPr txBox="1"/>
          <p:nvPr/>
        </p:nvSpPr>
        <p:spPr>
          <a:xfrm>
            <a:off x="309489" y="1406769"/>
            <a:ext cx="114792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Calculating minimum required path between two locations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Analyzing the chemical bonding of elements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Finding communities network – Social media networks –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facebook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linkedin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Ranking/ordering of hyperlinks – Google search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Network applications to find minimum cost effective path to transfer the data between to computing devices</a:t>
            </a:r>
          </a:p>
        </p:txBody>
      </p:sp>
    </p:spTree>
    <p:extLst>
      <p:ext uri="{BB962C8B-B14F-4D97-AF65-F5344CB8AC3E}">
        <p14:creationId xmlns:p14="http://schemas.microsoft.com/office/powerpoint/2010/main" val="45776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0"/>
    </mc:Choice>
    <mc:Fallback xmlns="">
      <p:transition spd="slow" advTm="6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026" y="1626489"/>
            <a:ext cx="5494531" cy="2963799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059176"/>
              </p:ext>
            </p:extLst>
          </p:nvPr>
        </p:nvGraphicFramePr>
        <p:xfrm>
          <a:off x="7061201" y="1744578"/>
          <a:ext cx="3500119" cy="27276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0017">
                  <a:extLst>
                    <a:ext uri="{9D8B030D-6E8A-4147-A177-3AD203B41FA5}">
                      <a16:colId xmlns:a16="http://schemas.microsoft.com/office/drawing/2014/main" val="2134542308"/>
                    </a:ext>
                  </a:extLst>
                </a:gridCol>
                <a:gridCol w="500017">
                  <a:extLst>
                    <a:ext uri="{9D8B030D-6E8A-4147-A177-3AD203B41FA5}">
                      <a16:colId xmlns:a16="http://schemas.microsoft.com/office/drawing/2014/main" val="234693145"/>
                    </a:ext>
                  </a:extLst>
                </a:gridCol>
                <a:gridCol w="500017">
                  <a:extLst>
                    <a:ext uri="{9D8B030D-6E8A-4147-A177-3AD203B41FA5}">
                      <a16:colId xmlns:a16="http://schemas.microsoft.com/office/drawing/2014/main" val="1718591132"/>
                    </a:ext>
                  </a:extLst>
                </a:gridCol>
                <a:gridCol w="500017">
                  <a:extLst>
                    <a:ext uri="{9D8B030D-6E8A-4147-A177-3AD203B41FA5}">
                      <a16:colId xmlns:a16="http://schemas.microsoft.com/office/drawing/2014/main" val="664961497"/>
                    </a:ext>
                  </a:extLst>
                </a:gridCol>
                <a:gridCol w="500017">
                  <a:extLst>
                    <a:ext uri="{9D8B030D-6E8A-4147-A177-3AD203B41FA5}">
                      <a16:colId xmlns:a16="http://schemas.microsoft.com/office/drawing/2014/main" val="42871551"/>
                    </a:ext>
                  </a:extLst>
                </a:gridCol>
                <a:gridCol w="500017">
                  <a:extLst>
                    <a:ext uri="{9D8B030D-6E8A-4147-A177-3AD203B41FA5}">
                      <a16:colId xmlns:a16="http://schemas.microsoft.com/office/drawing/2014/main" val="389470295"/>
                    </a:ext>
                  </a:extLst>
                </a:gridCol>
                <a:gridCol w="500017">
                  <a:extLst>
                    <a:ext uri="{9D8B030D-6E8A-4147-A177-3AD203B41FA5}">
                      <a16:colId xmlns:a16="http://schemas.microsoft.com/office/drawing/2014/main" val="644504445"/>
                    </a:ext>
                  </a:extLst>
                </a:gridCol>
              </a:tblGrid>
              <a:tr h="38966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2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3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4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5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1739896"/>
                  </a:ext>
                </a:extLst>
              </a:tr>
              <a:tr h="3896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0742266"/>
                  </a:ext>
                </a:extLst>
              </a:tr>
              <a:tr h="3896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9669970"/>
                  </a:ext>
                </a:extLst>
              </a:tr>
              <a:tr h="3896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2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4766298"/>
                  </a:ext>
                </a:extLst>
              </a:tr>
              <a:tr h="3896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3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5663659"/>
                  </a:ext>
                </a:extLst>
              </a:tr>
              <a:tr h="3896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4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2097021"/>
                  </a:ext>
                </a:extLst>
              </a:tr>
              <a:tr h="3896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</a:rPr>
                        <a:t>5</a:t>
                      </a:r>
                      <a:endParaRPr lang="en-US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0486125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648957" y="1257157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V(G)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5010" y="1321689"/>
            <a:ext cx="952500" cy="304800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D050AE9-B64C-4059-83C1-1A9AD7E3D596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" name="Text Placeholder 1">
              <a:extLst>
                <a:ext uri="{FF2B5EF4-FFF2-40B4-BE49-F238E27FC236}">
                  <a16:creationId xmlns:a16="http://schemas.microsoft.com/office/drawing/2014/main" id="{C2B0CAD4-8263-4F52-BDAC-4F7CB31ED418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GRAPHS – Adjacency Matrix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404F327-0CBF-444E-88C5-D5D7AC6CCE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" name="Picture Placeholder 7" descr="logo_cover_5.png">
              <a:extLst>
                <a:ext uri="{FF2B5EF4-FFF2-40B4-BE49-F238E27FC236}">
                  <a16:creationId xmlns:a16="http://schemas.microsoft.com/office/drawing/2014/main" id="{06E25DCB-BDF4-4014-B8AE-B6181465C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4504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0"/>
    </mc:Choice>
    <mc:Fallback xmlns="">
      <p:transition spd="slow" advTm="6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932" y="1253871"/>
            <a:ext cx="5867400" cy="45148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519" y="1851850"/>
            <a:ext cx="2686050" cy="27336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Arial Black" panose="020B0A04020102020204" pitchFamily="34" charset="0"/>
              </a:rPr>
              <a:t>Graphs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86D3A21-9851-4888-8DB3-C30245D054DC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" name="Text Placeholder 1">
              <a:extLst>
                <a:ext uri="{FF2B5EF4-FFF2-40B4-BE49-F238E27FC236}">
                  <a16:creationId xmlns:a16="http://schemas.microsoft.com/office/drawing/2014/main" id="{F332442F-5797-44B1-B493-AF02FE042D25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DIRECTED GRAPHS – Adjacency Matrix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E6793B3-DBB5-4BC3-8BA4-CB02454037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8" name="Picture Placeholder 7" descr="logo_cover_5.png">
              <a:extLst>
                <a:ext uri="{FF2B5EF4-FFF2-40B4-BE49-F238E27FC236}">
                  <a16:creationId xmlns:a16="http://schemas.microsoft.com/office/drawing/2014/main" id="{E97849E5-FBE3-411F-811B-668EC7184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825135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ECC09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8808" y="1485645"/>
            <a:ext cx="6374384" cy="4509877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84AA6F6-2B3A-46D1-BD11-6B7F2AEA2DAD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" name="Text Placeholder 1">
              <a:extLst>
                <a:ext uri="{FF2B5EF4-FFF2-40B4-BE49-F238E27FC236}">
                  <a16:creationId xmlns:a16="http://schemas.microsoft.com/office/drawing/2014/main" id="{8594FF1C-A9FA-41EE-A14E-C60186721802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BFS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B692D0A-5773-47FD-A608-A53837CB95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Picture Placeholder 7" descr="logo_cover_5.png">
              <a:extLst>
                <a:ext uri="{FF2B5EF4-FFF2-40B4-BE49-F238E27FC236}">
                  <a16:creationId xmlns:a16="http://schemas.microsoft.com/office/drawing/2014/main" id="{18A3D6A7-9857-4CAC-905E-9D4D2E209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36102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pic>
        <p:nvPicPr>
          <p:cNvPr id="6" name="790B479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93442" y="1655572"/>
            <a:ext cx="8805116" cy="414172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5E6D756-00E7-4845-91D7-89B86A6A5F7E}"/>
              </a:ext>
            </a:extLst>
          </p:cNvPr>
          <p:cNvGrpSpPr/>
          <p:nvPr/>
        </p:nvGrpSpPr>
        <p:grpSpPr>
          <a:xfrm>
            <a:off x="0" y="0"/>
            <a:ext cx="12192000" cy="932688"/>
            <a:chOff x="0" y="0"/>
            <a:chExt cx="12192000" cy="93268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8" name="Text Placeholder 1">
              <a:extLst>
                <a:ext uri="{FF2B5EF4-FFF2-40B4-BE49-F238E27FC236}">
                  <a16:creationId xmlns:a16="http://schemas.microsoft.com/office/drawing/2014/main" id="{6FF8EC1A-659A-467E-943C-E50A60406C2D}"/>
                </a:ext>
              </a:extLst>
            </p:cNvPr>
            <p:cNvSpPr txBox="1">
              <a:spLocks/>
            </p:cNvSpPr>
            <p:nvPr/>
          </p:nvSpPr>
          <p:spPr>
            <a:xfrm>
              <a:off x="0" y="0"/>
              <a:ext cx="12192000" cy="93268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solidFill>
                    <a:srgbClr val="00B0F0"/>
                  </a:solidFill>
                  <a:latin typeface="Arial Black" panose="020B0A04020102020204" pitchFamily="34" charset="0"/>
                </a:rPr>
                <a:t>BFS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53F6969-0EED-4B09-BF2C-BBC2814F00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56" t="32276" r="10712" b="32691"/>
            <a:stretch/>
          </p:blipFill>
          <p:spPr>
            <a:xfrm>
              <a:off x="10153061" y="0"/>
              <a:ext cx="2038939" cy="9281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" name="Picture Placeholder 7" descr="logo_cover_5.png">
              <a:extLst>
                <a:ext uri="{FF2B5EF4-FFF2-40B4-BE49-F238E27FC236}">
                  <a16:creationId xmlns:a16="http://schemas.microsoft.com/office/drawing/2014/main" id="{A18567C7-A8C1-44D1-84C6-A96C45A9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38" b="3538"/>
            <a:stretch>
              <a:fillRect/>
            </a:stretch>
          </p:blipFill>
          <p:spPr>
            <a:xfrm>
              <a:off x="0" y="234940"/>
              <a:ext cx="1658003" cy="45823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9383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4"/>
    </mc:Choice>
    <mc:Fallback xmlns="">
      <p:transition spd="slow" advTm="1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78919" y="238539"/>
            <a:ext cx="5634162" cy="6400800"/>
          </a:xfrm>
          <a:solidFill>
            <a:srgbClr val="76CCD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91440" bIns="91440">
            <a:norm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Q &amp; A</a:t>
            </a:r>
            <a:endParaRPr lang="en-US" dirty="0">
              <a:solidFill>
                <a:srgbClr val="2C262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428" y="991372"/>
            <a:ext cx="3609145" cy="3603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37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491</Words>
  <Application>Microsoft Office PowerPoint</Application>
  <PresentationFormat>Widescreen</PresentationFormat>
  <Paragraphs>158</Paragraphs>
  <Slides>24</Slides>
  <Notes>2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Venu Kandagatla</dc:creator>
  <cp:lastModifiedBy>Venu Kandagatla</cp:lastModifiedBy>
  <cp:revision>1</cp:revision>
  <dcterms:created xsi:type="dcterms:W3CDTF">2019-04-09T06:32:29Z</dcterms:created>
  <dcterms:modified xsi:type="dcterms:W3CDTF">2019-04-09T14:11:27Z</dcterms:modified>
</cp:coreProperties>
</file>